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55" r:id="rId4"/>
  </p:sldMasterIdLst>
  <p:notesMasterIdLst>
    <p:notesMasterId r:id="rId43"/>
  </p:notesMasterIdLst>
  <p:handoutMasterIdLst>
    <p:handoutMasterId r:id="rId44"/>
  </p:handoutMasterIdLst>
  <p:sldIdLst>
    <p:sldId id="5315" r:id="rId5"/>
    <p:sldId id="5308" r:id="rId6"/>
    <p:sldId id="5313" r:id="rId7"/>
    <p:sldId id="5309" r:id="rId8"/>
    <p:sldId id="5310" r:id="rId9"/>
    <p:sldId id="5311" r:id="rId10"/>
    <p:sldId id="5312" r:id="rId11"/>
    <p:sldId id="5297" r:id="rId12"/>
    <p:sldId id="571" r:id="rId13"/>
    <p:sldId id="572" r:id="rId14"/>
    <p:sldId id="5276" r:id="rId15"/>
    <p:sldId id="5277" r:id="rId16"/>
    <p:sldId id="5314" r:id="rId17"/>
    <p:sldId id="5278" r:id="rId18"/>
    <p:sldId id="5280" r:id="rId19"/>
    <p:sldId id="5281" r:id="rId20"/>
    <p:sldId id="5285" r:id="rId21"/>
    <p:sldId id="5283" r:id="rId22"/>
    <p:sldId id="5284" r:id="rId23"/>
    <p:sldId id="5289" r:id="rId24"/>
    <p:sldId id="5307" r:id="rId25"/>
    <p:sldId id="5286" r:id="rId26"/>
    <p:sldId id="5287" r:id="rId27"/>
    <p:sldId id="5275" r:id="rId28"/>
    <p:sldId id="5288" r:id="rId29"/>
    <p:sldId id="5291" r:id="rId30"/>
    <p:sldId id="5290" r:id="rId31"/>
    <p:sldId id="5295" r:id="rId32"/>
    <p:sldId id="5292" r:id="rId33"/>
    <p:sldId id="5294" r:id="rId34"/>
    <p:sldId id="5293" r:id="rId35"/>
    <p:sldId id="5302" r:id="rId36"/>
    <p:sldId id="5303" r:id="rId37"/>
    <p:sldId id="5299" r:id="rId38"/>
    <p:sldId id="5301" r:id="rId39"/>
    <p:sldId id="5304" r:id="rId40"/>
    <p:sldId id="5305" r:id="rId41"/>
    <p:sldId id="5306" r:id="rId42"/>
  </p:sldIdLst>
  <p:sldSz cx="9144000" cy="5143500" type="screen16x9"/>
  <p:notesSz cx="6858000" cy="9144000"/>
  <p:custDataLst>
    <p:tags r:id="rId45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cons" id="{51FAC76D-2739-4A23-9FF8-F93378F03F19}">
          <p14:sldIdLst>
            <p14:sldId id="5315"/>
            <p14:sldId id="5308"/>
            <p14:sldId id="5313"/>
            <p14:sldId id="5309"/>
            <p14:sldId id="5310"/>
            <p14:sldId id="5311"/>
            <p14:sldId id="5312"/>
            <p14:sldId id="5297"/>
            <p14:sldId id="571"/>
            <p14:sldId id="572"/>
            <p14:sldId id="5276"/>
            <p14:sldId id="5277"/>
            <p14:sldId id="5314"/>
            <p14:sldId id="5278"/>
            <p14:sldId id="5280"/>
            <p14:sldId id="5281"/>
            <p14:sldId id="5285"/>
            <p14:sldId id="5283"/>
            <p14:sldId id="5284"/>
            <p14:sldId id="5289"/>
            <p14:sldId id="5307"/>
            <p14:sldId id="5286"/>
            <p14:sldId id="5287"/>
            <p14:sldId id="5275"/>
            <p14:sldId id="5288"/>
            <p14:sldId id="5291"/>
            <p14:sldId id="5290"/>
            <p14:sldId id="5295"/>
            <p14:sldId id="5292"/>
            <p14:sldId id="5294"/>
            <p14:sldId id="5293"/>
            <p14:sldId id="5302"/>
            <p14:sldId id="5303"/>
            <p14:sldId id="5299"/>
            <p14:sldId id="5301"/>
            <p14:sldId id="5304"/>
            <p14:sldId id="5305"/>
            <p14:sldId id="5306"/>
          </p14:sldIdLst>
        </p14:section>
      </p14:sectionLst>
    </p:ex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74D"/>
    <a:srgbClr val="004669"/>
    <a:srgbClr val="86DBF2"/>
    <a:srgbClr val="049FD9"/>
    <a:srgbClr val="1FAED4"/>
    <a:srgbClr val="72C059"/>
    <a:srgbClr val="B2D171"/>
    <a:srgbClr val="B8E1D0"/>
    <a:srgbClr val="26194B"/>
    <a:srgbClr val="989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44" autoAdjust="0"/>
    <p:restoredTop sz="96469" autoAdjust="0"/>
  </p:normalViewPr>
  <p:slideViewPr>
    <p:cSldViewPr snapToGrid="0" snapToObjects="1" showGuides="1">
      <p:cViewPr varScale="1">
        <p:scale>
          <a:sx n="171" d="100"/>
          <a:sy n="171" d="100"/>
        </p:scale>
        <p:origin x="560" y="168"/>
      </p:cViewPr>
      <p:guideLst>
        <p:guide pos="3144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57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8D06F-59BC-42BB-94D9-EB1E23F2BC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3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8D06F-59BC-42BB-94D9-EB1E23F2BC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19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8D06F-59BC-42BB-94D9-EB1E23F2BC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6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8D06F-59BC-42BB-94D9-EB1E23F2BC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40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58D06F-59BC-42BB-94D9-EB1E23F2BC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4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66651854-3E9D-3744-B697-F7850678444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1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93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83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325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023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3166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561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C804D-BB74-8D4A-99FD-E8BFDFD08D31}"/>
              </a:ext>
            </a:extLst>
          </p:cNvPr>
          <p:cNvSpPr/>
          <p:nvPr userDrawn="1"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D7B4841-0D50-914A-B78E-2A20E9E794B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422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88" userDrawn="1">
          <p15:clr>
            <a:srgbClr val="FBAE40"/>
          </p15:clr>
        </p15:guide>
        <p15:guide id="5" pos="25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C03D7-2FB5-5B47-A110-F7FC1646A8E4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B5F4B0A-1A63-AD4D-A12A-077854644DA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4854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4" pos="2675">
          <p15:clr>
            <a:srgbClr val="FBAE40"/>
          </p15:clr>
        </p15:guide>
        <p15:guide id="5" orient="horz" pos="219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tx2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tx2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A9596B-E7F3-574E-9B08-45C3FD324A62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1EFBFC5-ACD7-6B4C-84C5-0118C6A2DBA2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4481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74CE14-8A11-2B41-A03B-2BF00F62FC9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61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A1A0C-282C-1B4E-B241-0058C9E74DEB}"/>
              </a:ext>
            </a:extLst>
          </p:cNvPr>
          <p:cNvSpPr/>
          <p:nvPr userDrawn="1"/>
        </p:nvSpPr>
        <p:spPr>
          <a:xfrm>
            <a:off x="0" y="0"/>
            <a:ext cx="459342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F657B103-71ED-8C41-849C-B0084190FDEA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5463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orient="horz" pos="1044" userDrawn="1">
          <p15:clr>
            <a:srgbClr val="FBAE40"/>
          </p15:clr>
        </p15:guide>
        <p15:guide id="9" pos="264" userDrawn="1">
          <p15:clr>
            <a:srgbClr val="FBAE40"/>
          </p15:clr>
        </p15:guide>
        <p15:guide id="10" orient="horz" pos="2193" userDrawn="1">
          <p15:clr>
            <a:srgbClr val="FBAE40"/>
          </p15:clr>
        </p15:guide>
        <p15:guide id="11" pos="2675" userDrawn="1">
          <p15:clr>
            <a:srgbClr val="FBAE40"/>
          </p15:clr>
        </p15:guide>
        <p15:guide id="12" pos="320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5763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A587DC-C309-5F4E-88AF-B5DB24452B89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576A426-7EF0-CE4B-BFA8-5DCE2B23330F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30939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E478A-D8D2-F14B-B9AE-66C74828B78E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BA3ABBD-28AC-F647-B92D-F5B7F9F45FB4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83171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0C1EB-AF4E-4F40-83A5-BF527E409768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2CF1839-941F-AD47-A8CA-777FCB1AFCB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7563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76B8ED-126F-1041-94A6-0061F3363BBB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3E3D5C7-7932-C349-BE7D-DA37F4D1C1B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101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  <p15:guide id="8" orient="horz" pos="219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2ED76E-8086-184A-8AB6-304FAE5F7B49}"/>
              </a:ext>
            </a:extLst>
          </p:cNvPr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D3B076B-1609-704D-8411-135F63FADB8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78416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DDF9A5-625B-8E46-9E72-83F2F21E8AC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4592BED-B631-074E-AA32-97F32633717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57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880545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FC08FC-0DC3-554A-9D27-FDBE6720D32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77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13380-BF0B-3048-AE9D-9C032750AB7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9CA946-420C-0C42-B0CE-8F004647FB8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5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11435"/>
            <a:ext cx="8139112" cy="525016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40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012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2168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2E2AF7-E5ED-E641-AE6D-596FBE296E8E}"/>
              </a:ext>
            </a:extLst>
          </p:cNvPr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DA840-F527-EB43-9E9F-833087EAF0B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9428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589F0-3B49-4242-8BBA-7EC052A95B09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7392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  <p:sldLayoutId id="2147484068" r:id="rId13"/>
    <p:sldLayoutId id="2147484069" r:id="rId14"/>
    <p:sldLayoutId id="2147484070" r:id="rId15"/>
    <p:sldLayoutId id="2147484071" r:id="rId16"/>
    <p:sldLayoutId id="2147484072" r:id="rId17"/>
    <p:sldLayoutId id="2147484073" r:id="rId18"/>
    <p:sldLayoutId id="2147484074" r:id="rId19"/>
    <p:sldLayoutId id="2147484075" r:id="rId20"/>
    <p:sldLayoutId id="2147484076" r:id="rId21"/>
    <p:sldLayoutId id="2147484077" r:id="rId22"/>
    <p:sldLayoutId id="2147484078" r:id="rId23"/>
    <p:sldLayoutId id="2147484079" r:id="rId24"/>
    <p:sldLayoutId id="2147484080" r:id="rId25"/>
    <p:sldLayoutId id="2147484081" r:id="rId26"/>
    <p:sldLayoutId id="2147484082" r:id="rId27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2892" userDrawn="1">
          <p15:clr>
            <a:srgbClr val="F26B43"/>
          </p15:clr>
        </p15:guide>
        <p15:guide id="9" pos="336" userDrawn="1">
          <p15:clr>
            <a:srgbClr val="F26B43"/>
          </p15:clr>
        </p15:guide>
        <p15:guide id="10" pos="5448" userDrawn="1">
          <p15:clr>
            <a:srgbClr val="F26B43"/>
          </p15:clr>
        </p15:guide>
        <p15:guide id="11" orient="horz" pos="757" userDrawn="1">
          <p15:clr>
            <a:srgbClr val="F26B43"/>
          </p15:clr>
        </p15:guide>
        <p15:guide id="12" orient="horz" pos="335" userDrawn="1">
          <p15:clr>
            <a:srgbClr val="F26B43"/>
          </p15:clr>
        </p15:guide>
        <p15:guide id="13" pos="2876" userDrawn="1">
          <p15:clr>
            <a:srgbClr val="F26B43"/>
          </p15:clr>
        </p15:guide>
        <p15:guide id="14" orient="horz" pos="10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github.com/webhooks/" TargetMode="External"/><Relationship Id="rId2" Type="http://schemas.openxmlformats.org/officeDocument/2006/relationships/hyperlink" Target="https://developer.webex.com/docs/api/guides/webhooks" TargetMode="Externa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m/kgbdm4wx42v1tfr9k9xbvb580000gn/T/com.microsoft.Word/WebArchiveCopyPasteTempFiles/2Q==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earch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://www.google.com/search?q=pyth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0m/kgbdm4wx42v1tfr9k9xbvb580000gn/T/com.microsoft.Word/WebArchiveCopyPasteTempFiles/9k=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F470-952F-3348-B365-65EFBECEE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Based API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0DE93D-FA61-9B4C-959A-80F16C84A458}"/>
              </a:ext>
            </a:extLst>
          </p:cNvPr>
          <p:cNvGrpSpPr/>
          <p:nvPr/>
        </p:nvGrpSpPr>
        <p:grpSpPr>
          <a:xfrm>
            <a:off x="-1444417" y="389303"/>
            <a:ext cx="10588417" cy="2117268"/>
            <a:chOff x="-1444417" y="389303"/>
            <a:chExt cx="10588417" cy="2117268"/>
          </a:xfrm>
        </p:grpSpPr>
        <p:sp>
          <p:nvSpPr>
            <p:cNvPr id="4" name="Freeform: Shape 2">
              <a:extLst>
                <a:ext uri="{FF2B5EF4-FFF2-40B4-BE49-F238E27FC236}">
                  <a16:creationId xmlns:a16="http://schemas.microsoft.com/office/drawing/2014/main" id="{0CB2958A-D2B7-E643-B0B5-5A453EF967C1}"/>
                </a:ext>
              </a:extLst>
            </p:cNvPr>
            <p:cNvSpPr/>
            <p:nvPr/>
          </p:nvSpPr>
          <p:spPr>
            <a:xfrm>
              <a:off x="4672025" y="1717771"/>
              <a:ext cx="341330" cy="3413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5" h="895">
                  <a:moveTo>
                    <a:pt x="895" y="448"/>
                  </a:moveTo>
                  <a:cubicBezTo>
                    <a:pt x="895" y="530"/>
                    <a:pt x="876" y="600"/>
                    <a:pt x="835" y="672"/>
                  </a:cubicBezTo>
                  <a:cubicBezTo>
                    <a:pt x="794" y="743"/>
                    <a:pt x="742" y="793"/>
                    <a:pt x="671" y="835"/>
                  </a:cubicBezTo>
                  <a:cubicBezTo>
                    <a:pt x="599" y="876"/>
                    <a:pt x="529" y="895"/>
                    <a:pt x="447" y="895"/>
                  </a:cubicBezTo>
                  <a:cubicBezTo>
                    <a:pt x="364" y="895"/>
                    <a:pt x="294" y="876"/>
                    <a:pt x="223" y="835"/>
                  </a:cubicBezTo>
                  <a:cubicBezTo>
                    <a:pt x="151" y="793"/>
                    <a:pt x="101" y="743"/>
                    <a:pt x="60" y="672"/>
                  </a:cubicBezTo>
                  <a:cubicBezTo>
                    <a:pt x="18" y="600"/>
                    <a:pt x="0" y="530"/>
                    <a:pt x="0" y="448"/>
                  </a:cubicBezTo>
                  <a:cubicBezTo>
                    <a:pt x="0" y="365"/>
                    <a:pt x="18" y="295"/>
                    <a:pt x="60" y="224"/>
                  </a:cubicBezTo>
                  <a:cubicBezTo>
                    <a:pt x="101" y="153"/>
                    <a:pt x="151" y="101"/>
                    <a:pt x="223" y="60"/>
                  </a:cubicBezTo>
                  <a:cubicBezTo>
                    <a:pt x="294" y="19"/>
                    <a:pt x="365" y="0"/>
                    <a:pt x="447" y="0"/>
                  </a:cubicBezTo>
                  <a:cubicBezTo>
                    <a:pt x="530" y="0"/>
                    <a:pt x="599" y="19"/>
                    <a:pt x="671" y="60"/>
                  </a:cubicBezTo>
                  <a:cubicBezTo>
                    <a:pt x="742" y="101"/>
                    <a:pt x="794" y="153"/>
                    <a:pt x="835" y="224"/>
                  </a:cubicBezTo>
                  <a:cubicBezTo>
                    <a:pt x="876" y="295"/>
                    <a:pt x="895" y="365"/>
                    <a:pt x="895" y="44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8F7E8323-B5DE-8345-A658-B42ABFA345E2}"/>
                </a:ext>
              </a:extLst>
            </p:cNvPr>
            <p:cNvSpPr/>
            <p:nvPr/>
          </p:nvSpPr>
          <p:spPr>
            <a:xfrm>
              <a:off x="4842689" y="1710517"/>
              <a:ext cx="0" cy="2252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E8893147-95BD-C94D-8D2F-4777B9D70993}"/>
                </a:ext>
              </a:extLst>
            </p:cNvPr>
            <p:cNvSpPr/>
            <p:nvPr/>
          </p:nvSpPr>
          <p:spPr>
            <a:xfrm>
              <a:off x="4842689" y="2051083"/>
              <a:ext cx="0" cy="2252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D576FB07-7A10-8F4E-B64C-7B944EED65D7}"/>
                </a:ext>
              </a:extLst>
            </p:cNvPr>
            <p:cNvSpPr/>
            <p:nvPr/>
          </p:nvSpPr>
          <p:spPr>
            <a:xfrm flipH="1">
              <a:off x="4903395" y="1724262"/>
              <a:ext cx="840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77C86226-A0AC-8C4D-9A21-04D7B4DBD153}"/>
                </a:ext>
              </a:extLst>
            </p:cNvPr>
            <p:cNvSpPr/>
            <p:nvPr/>
          </p:nvSpPr>
          <p:spPr>
            <a:xfrm flipH="1">
              <a:off x="4773965" y="2039247"/>
              <a:ext cx="840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0B75301E-37E3-E840-BC84-96A26126B355}"/>
                </a:ext>
              </a:extLst>
            </p:cNvPr>
            <p:cNvSpPr/>
            <p:nvPr/>
          </p:nvSpPr>
          <p:spPr>
            <a:xfrm flipH="1">
              <a:off x="4956085" y="1764733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DC0308D-AEB0-E742-B946-B5267D80D3DA}"/>
                </a:ext>
              </a:extLst>
            </p:cNvPr>
            <p:cNvSpPr/>
            <p:nvPr/>
          </p:nvSpPr>
          <p:spPr>
            <a:xfrm flipH="1">
              <a:off x="4713641" y="2004122"/>
              <a:ext cx="16035" cy="1527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F0A46200-3136-8E4D-9B0A-9967335ABE90}"/>
                </a:ext>
              </a:extLst>
            </p:cNvPr>
            <p:cNvSpPr/>
            <p:nvPr/>
          </p:nvSpPr>
          <p:spPr>
            <a:xfrm flipH="1">
              <a:off x="4990064" y="1823530"/>
              <a:ext cx="20617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B122F120-0984-B74F-97AC-05EEC0D50E68}"/>
                </a:ext>
              </a:extLst>
            </p:cNvPr>
            <p:cNvSpPr/>
            <p:nvPr/>
          </p:nvSpPr>
          <p:spPr>
            <a:xfrm flipH="1">
              <a:off x="4674315" y="1951815"/>
              <a:ext cx="20999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865B4953-78FC-0F42-838C-11611E094E78}"/>
                </a:ext>
              </a:extLst>
            </p:cNvPr>
            <p:cNvSpPr/>
            <p:nvPr/>
          </p:nvSpPr>
          <p:spPr>
            <a:xfrm flipH="1">
              <a:off x="5001518" y="1891491"/>
              <a:ext cx="2252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85182DEA-B4FD-944D-A023-F653383EB332}"/>
                </a:ext>
              </a:extLst>
            </p:cNvPr>
            <p:cNvSpPr/>
            <p:nvPr/>
          </p:nvSpPr>
          <p:spPr>
            <a:xfrm flipH="1">
              <a:off x="4661334" y="1892254"/>
              <a:ext cx="22144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C74720EF-3A4F-F548-9671-9BB51F3A2AE7}"/>
                </a:ext>
              </a:extLst>
            </p:cNvPr>
            <p:cNvSpPr/>
            <p:nvPr/>
          </p:nvSpPr>
          <p:spPr>
            <a:xfrm flipH="1" flipV="1">
              <a:off x="4990064" y="1951815"/>
              <a:ext cx="21000" cy="80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225C5975-4EA7-B041-BDB8-162B2EACAA9E}"/>
                </a:ext>
              </a:extLst>
            </p:cNvPr>
            <p:cNvSpPr/>
            <p:nvPr/>
          </p:nvSpPr>
          <p:spPr>
            <a:xfrm flipH="1" flipV="1">
              <a:off x="4674315" y="1823912"/>
              <a:ext cx="20999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>
              <a:extLst>
                <a:ext uri="{FF2B5EF4-FFF2-40B4-BE49-F238E27FC236}">
                  <a16:creationId xmlns:a16="http://schemas.microsoft.com/office/drawing/2014/main" id="{3FD3B255-E38B-244B-9834-6766E8A736DA}"/>
                </a:ext>
              </a:extLst>
            </p:cNvPr>
            <p:cNvSpPr/>
            <p:nvPr/>
          </p:nvSpPr>
          <p:spPr>
            <a:xfrm>
              <a:off x="4715169" y="1763206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4BC83E40-52F0-2F42-81E6-4C0203107479}"/>
                </a:ext>
              </a:extLst>
            </p:cNvPr>
            <p:cNvSpPr/>
            <p:nvPr/>
          </p:nvSpPr>
          <p:spPr>
            <a:xfrm>
              <a:off x="4954558" y="2005267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>
              <a:extLst>
                <a:ext uri="{FF2B5EF4-FFF2-40B4-BE49-F238E27FC236}">
                  <a16:creationId xmlns:a16="http://schemas.microsoft.com/office/drawing/2014/main" id="{6C7C718A-53B2-3D40-8A4F-89A4BCC57D53}"/>
                </a:ext>
              </a:extLst>
            </p:cNvPr>
            <p:cNvSpPr/>
            <p:nvPr/>
          </p:nvSpPr>
          <p:spPr>
            <a:xfrm>
              <a:off x="4769766" y="1725788"/>
              <a:ext cx="9162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>
              <a:extLst>
                <a:ext uri="{FF2B5EF4-FFF2-40B4-BE49-F238E27FC236}">
                  <a16:creationId xmlns:a16="http://schemas.microsoft.com/office/drawing/2014/main" id="{8D3CC36E-55A1-5E46-8841-5C5172709352}"/>
                </a:ext>
              </a:extLst>
            </p:cNvPr>
            <p:cNvSpPr/>
            <p:nvPr/>
          </p:nvSpPr>
          <p:spPr>
            <a:xfrm>
              <a:off x="4906831" y="2037719"/>
              <a:ext cx="8781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9">
              <a:extLst>
                <a:ext uri="{FF2B5EF4-FFF2-40B4-BE49-F238E27FC236}">
                  <a16:creationId xmlns:a16="http://schemas.microsoft.com/office/drawing/2014/main" id="{64DCAAA3-77BE-C440-B658-CFECB6300E08}"/>
                </a:ext>
              </a:extLst>
            </p:cNvPr>
            <p:cNvSpPr/>
            <p:nvPr/>
          </p:nvSpPr>
          <p:spPr>
            <a:xfrm>
              <a:off x="4788855" y="1885382"/>
              <a:ext cx="106904" cy="31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1" h="834" fill="none">
                  <a:moveTo>
                    <a:pt x="0" y="834"/>
                  </a:moveTo>
                  <a:lnTo>
                    <a:pt x="159" y="0"/>
                  </a:lnTo>
                  <a:lnTo>
                    <a:pt x="281" y="65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Straight Connector 21">
              <a:extLst>
                <a:ext uri="{FF2B5EF4-FFF2-40B4-BE49-F238E27FC236}">
                  <a16:creationId xmlns:a16="http://schemas.microsoft.com/office/drawing/2014/main" id="{350B33CF-F6B0-A446-8AE2-ADEF4848FED4}"/>
                </a:ext>
              </a:extLst>
            </p:cNvPr>
            <p:cNvSpPr/>
            <p:nvPr/>
          </p:nvSpPr>
          <p:spPr>
            <a:xfrm>
              <a:off x="4685005" y="2182422"/>
              <a:ext cx="0" cy="11644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id="{9BA0B1B8-F4AC-784C-8E80-FA78B3B85902}"/>
                </a:ext>
              </a:extLst>
            </p:cNvPr>
            <p:cNvSpPr/>
            <p:nvPr/>
          </p:nvSpPr>
          <p:spPr>
            <a:xfrm>
              <a:off x="5098113" y="1929671"/>
              <a:ext cx="158447" cy="3562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22">
              <a:extLst>
                <a:ext uri="{FF2B5EF4-FFF2-40B4-BE49-F238E27FC236}">
                  <a16:creationId xmlns:a16="http://schemas.microsoft.com/office/drawing/2014/main" id="{D16D9621-61E7-4F48-9C0E-2D8E2F549C75}"/>
                </a:ext>
              </a:extLst>
            </p:cNvPr>
            <p:cNvSpPr/>
            <p:nvPr/>
          </p:nvSpPr>
          <p:spPr>
            <a:xfrm>
              <a:off x="5131330" y="2140424"/>
              <a:ext cx="92396" cy="1519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60" y="0"/>
                  </a:lnTo>
                  <a:cubicBezTo>
                    <a:pt x="206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Straight Connector 24">
              <a:extLst>
                <a:ext uri="{FF2B5EF4-FFF2-40B4-BE49-F238E27FC236}">
                  <a16:creationId xmlns:a16="http://schemas.microsoft.com/office/drawing/2014/main" id="{6EF6BBA0-679F-4F44-8D83-8C52DDD560F7}"/>
                </a:ext>
              </a:extLst>
            </p:cNvPr>
            <p:cNvSpPr/>
            <p:nvPr/>
          </p:nvSpPr>
          <p:spPr>
            <a:xfrm>
              <a:off x="5121021" y="2025502"/>
              <a:ext cx="11339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4">
              <a:extLst>
                <a:ext uri="{FF2B5EF4-FFF2-40B4-BE49-F238E27FC236}">
                  <a16:creationId xmlns:a16="http://schemas.microsoft.com/office/drawing/2014/main" id="{A604FBDB-9B72-D043-8EB7-20674390419A}"/>
                </a:ext>
              </a:extLst>
            </p:cNvPr>
            <p:cNvSpPr/>
            <p:nvPr/>
          </p:nvSpPr>
          <p:spPr>
            <a:xfrm>
              <a:off x="4714404" y="1929671"/>
              <a:ext cx="376837" cy="3279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860">
                  <a:moveTo>
                    <a:pt x="988" y="0"/>
                  </a:moveTo>
                  <a:cubicBezTo>
                    <a:pt x="909" y="478"/>
                    <a:pt x="499" y="846"/>
                    <a:pt x="0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Straight Connector 26">
              <a:extLst>
                <a:ext uri="{FF2B5EF4-FFF2-40B4-BE49-F238E27FC236}">
                  <a16:creationId xmlns:a16="http://schemas.microsoft.com/office/drawing/2014/main" id="{68CEBB85-DB7F-8744-AAA6-E8AEE7CC1928}"/>
                </a:ext>
              </a:extLst>
            </p:cNvPr>
            <p:cNvSpPr/>
            <p:nvPr/>
          </p:nvSpPr>
          <p:spPr>
            <a:xfrm>
              <a:off x="4898814" y="2211439"/>
              <a:ext cx="18097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6">
              <a:extLst>
                <a:ext uri="{FF2B5EF4-FFF2-40B4-BE49-F238E27FC236}">
                  <a16:creationId xmlns:a16="http://schemas.microsoft.com/office/drawing/2014/main" id="{99D7CF34-20BE-7A47-A1C5-2A19832F03F6}"/>
                </a:ext>
              </a:extLst>
            </p:cNvPr>
            <p:cNvSpPr/>
            <p:nvPr/>
          </p:nvSpPr>
          <p:spPr>
            <a:xfrm>
              <a:off x="5829643" y="1929671"/>
              <a:ext cx="376455" cy="3279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" h="860">
                  <a:moveTo>
                    <a:pt x="0" y="0"/>
                  </a:moveTo>
                  <a:cubicBezTo>
                    <a:pt x="79" y="478"/>
                    <a:pt x="489" y="846"/>
                    <a:pt x="987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Straight Connector 28">
              <a:extLst>
                <a:ext uri="{FF2B5EF4-FFF2-40B4-BE49-F238E27FC236}">
                  <a16:creationId xmlns:a16="http://schemas.microsoft.com/office/drawing/2014/main" id="{D8B47CCA-717A-5C4C-9DA7-EBE6870D3441}"/>
                </a:ext>
              </a:extLst>
            </p:cNvPr>
            <p:cNvSpPr/>
            <p:nvPr/>
          </p:nvSpPr>
          <p:spPr>
            <a:xfrm flipH="1">
              <a:off x="5841097" y="2211439"/>
              <a:ext cx="18135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>
              <a:extLst>
                <a:ext uri="{FF2B5EF4-FFF2-40B4-BE49-F238E27FC236}">
                  <a16:creationId xmlns:a16="http://schemas.microsoft.com/office/drawing/2014/main" id="{3E31339C-D2CF-734E-AE04-AC6DB65BEF13}"/>
                </a:ext>
              </a:extLst>
            </p:cNvPr>
            <p:cNvSpPr/>
            <p:nvPr/>
          </p:nvSpPr>
          <p:spPr>
            <a:xfrm>
              <a:off x="4728532" y="2304217"/>
              <a:ext cx="21380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Straight Connector 30">
              <a:extLst>
                <a:ext uri="{FF2B5EF4-FFF2-40B4-BE49-F238E27FC236}">
                  <a16:creationId xmlns:a16="http://schemas.microsoft.com/office/drawing/2014/main" id="{4CCFED01-DDBE-0E4B-B5D1-3E71751DF0F4}"/>
                </a:ext>
              </a:extLst>
            </p:cNvPr>
            <p:cNvSpPr/>
            <p:nvPr/>
          </p:nvSpPr>
          <p:spPr>
            <a:xfrm>
              <a:off x="5256942" y="1939979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>
              <a:extLst>
                <a:ext uri="{FF2B5EF4-FFF2-40B4-BE49-F238E27FC236}">
                  <a16:creationId xmlns:a16="http://schemas.microsoft.com/office/drawing/2014/main" id="{03038C57-C2A3-7D49-9FF2-E5E6AA5808DD}"/>
                </a:ext>
              </a:extLst>
            </p:cNvPr>
            <p:cNvSpPr/>
            <p:nvPr/>
          </p:nvSpPr>
          <p:spPr>
            <a:xfrm>
              <a:off x="5256942" y="1966705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Straight Connector 32">
              <a:extLst>
                <a:ext uri="{FF2B5EF4-FFF2-40B4-BE49-F238E27FC236}">
                  <a16:creationId xmlns:a16="http://schemas.microsoft.com/office/drawing/2014/main" id="{8E0EDAA5-BC0B-FA4B-A670-FEDF5E8445BE}"/>
                </a:ext>
              </a:extLst>
            </p:cNvPr>
            <p:cNvSpPr/>
            <p:nvPr/>
          </p:nvSpPr>
          <p:spPr>
            <a:xfrm>
              <a:off x="5256942" y="2017485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Straight Connector 33">
              <a:extLst>
                <a:ext uri="{FF2B5EF4-FFF2-40B4-BE49-F238E27FC236}">
                  <a16:creationId xmlns:a16="http://schemas.microsoft.com/office/drawing/2014/main" id="{6F059958-AFD5-B54D-8758-90567B49912A}"/>
                </a:ext>
              </a:extLst>
            </p:cNvPr>
            <p:cNvSpPr/>
            <p:nvPr/>
          </p:nvSpPr>
          <p:spPr>
            <a:xfrm>
              <a:off x="5256942" y="2198458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>
              <a:extLst>
                <a:ext uri="{FF2B5EF4-FFF2-40B4-BE49-F238E27FC236}">
                  <a16:creationId xmlns:a16="http://schemas.microsoft.com/office/drawing/2014/main" id="{A0824793-B927-9C4B-9C16-F150C8C1F66E}"/>
                </a:ext>
              </a:extLst>
            </p:cNvPr>
            <p:cNvSpPr/>
            <p:nvPr/>
          </p:nvSpPr>
          <p:spPr>
            <a:xfrm>
              <a:off x="5256942" y="2250383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4">
              <a:extLst>
                <a:ext uri="{FF2B5EF4-FFF2-40B4-BE49-F238E27FC236}">
                  <a16:creationId xmlns:a16="http://schemas.microsoft.com/office/drawing/2014/main" id="{66F9068F-39E6-BD49-93A8-1B4E3F9CB375}"/>
                </a:ext>
              </a:extLst>
            </p:cNvPr>
            <p:cNvSpPr/>
            <p:nvPr/>
          </p:nvSpPr>
          <p:spPr>
            <a:xfrm>
              <a:off x="5094677" y="1829257"/>
              <a:ext cx="38944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2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5">
              <a:extLst>
                <a:ext uri="{FF2B5EF4-FFF2-40B4-BE49-F238E27FC236}">
                  <a16:creationId xmlns:a16="http://schemas.microsoft.com/office/drawing/2014/main" id="{C8432D96-2C8D-5B45-A76F-249C05B1CFCE}"/>
                </a:ext>
              </a:extLst>
            </p:cNvPr>
            <p:cNvSpPr/>
            <p:nvPr/>
          </p:nvSpPr>
          <p:spPr>
            <a:xfrm>
              <a:off x="5222962" y="1829257"/>
              <a:ext cx="38562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0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6">
              <a:extLst>
                <a:ext uri="{FF2B5EF4-FFF2-40B4-BE49-F238E27FC236}">
                  <a16:creationId xmlns:a16="http://schemas.microsoft.com/office/drawing/2014/main" id="{2F44408B-0247-F944-910A-BB45DEB26421}"/>
                </a:ext>
              </a:extLst>
            </p:cNvPr>
            <p:cNvSpPr/>
            <p:nvPr/>
          </p:nvSpPr>
          <p:spPr>
            <a:xfrm>
              <a:off x="5120258" y="1753279"/>
              <a:ext cx="114158" cy="1454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49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7">
              <a:extLst>
                <a:ext uri="{FF2B5EF4-FFF2-40B4-BE49-F238E27FC236}">
                  <a16:creationId xmlns:a16="http://schemas.microsoft.com/office/drawing/2014/main" id="{C5B3F98D-62C4-0E49-B4D4-F3C7CA7E7DEF}"/>
                </a:ext>
              </a:extLst>
            </p:cNvPr>
            <p:cNvSpPr/>
            <p:nvPr/>
          </p:nvSpPr>
          <p:spPr>
            <a:xfrm>
              <a:off x="5162638" y="1956015"/>
              <a:ext cx="29399" cy="351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8">
              <a:extLst>
                <a:ext uri="{FF2B5EF4-FFF2-40B4-BE49-F238E27FC236}">
                  <a16:creationId xmlns:a16="http://schemas.microsoft.com/office/drawing/2014/main" id="{00780E17-E26D-B846-AB34-54C595ED0132}"/>
                </a:ext>
              </a:extLst>
            </p:cNvPr>
            <p:cNvSpPr/>
            <p:nvPr/>
          </p:nvSpPr>
          <p:spPr>
            <a:xfrm>
              <a:off x="5663942" y="1929671"/>
              <a:ext cx="158447" cy="3562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9">
              <a:extLst>
                <a:ext uri="{FF2B5EF4-FFF2-40B4-BE49-F238E27FC236}">
                  <a16:creationId xmlns:a16="http://schemas.microsoft.com/office/drawing/2014/main" id="{12CE7627-3200-924D-86C1-A02DBA4739E9}"/>
                </a:ext>
              </a:extLst>
            </p:cNvPr>
            <p:cNvSpPr/>
            <p:nvPr/>
          </p:nvSpPr>
          <p:spPr>
            <a:xfrm>
              <a:off x="5697158" y="2140424"/>
              <a:ext cx="92396" cy="1519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59" y="0"/>
                  </a:lnTo>
                  <a:cubicBezTo>
                    <a:pt x="205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Straight Connector 41">
              <a:extLst>
                <a:ext uri="{FF2B5EF4-FFF2-40B4-BE49-F238E27FC236}">
                  <a16:creationId xmlns:a16="http://schemas.microsoft.com/office/drawing/2014/main" id="{A48DE11F-2CCB-4249-A950-D38BAE41D6CF}"/>
                </a:ext>
              </a:extLst>
            </p:cNvPr>
            <p:cNvSpPr/>
            <p:nvPr/>
          </p:nvSpPr>
          <p:spPr>
            <a:xfrm>
              <a:off x="5686468" y="2025502"/>
              <a:ext cx="11377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1">
              <a:extLst>
                <a:ext uri="{FF2B5EF4-FFF2-40B4-BE49-F238E27FC236}">
                  <a16:creationId xmlns:a16="http://schemas.microsoft.com/office/drawing/2014/main" id="{68FDBE00-04E8-6F4A-8DCA-AE52745EDBAF}"/>
                </a:ext>
              </a:extLst>
            </p:cNvPr>
            <p:cNvSpPr/>
            <p:nvPr/>
          </p:nvSpPr>
          <p:spPr>
            <a:xfrm>
              <a:off x="5660505" y="1829257"/>
              <a:ext cx="38562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2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42">
              <a:extLst>
                <a:ext uri="{FF2B5EF4-FFF2-40B4-BE49-F238E27FC236}">
                  <a16:creationId xmlns:a16="http://schemas.microsoft.com/office/drawing/2014/main" id="{A4BE8C23-7E51-A14D-9BD5-BC56EA618A64}"/>
                </a:ext>
              </a:extLst>
            </p:cNvPr>
            <p:cNvSpPr/>
            <p:nvPr/>
          </p:nvSpPr>
          <p:spPr>
            <a:xfrm>
              <a:off x="5788409" y="1829257"/>
              <a:ext cx="38944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1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43">
              <a:extLst>
                <a:ext uri="{FF2B5EF4-FFF2-40B4-BE49-F238E27FC236}">
                  <a16:creationId xmlns:a16="http://schemas.microsoft.com/office/drawing/2014/main" id="{59E86314-2324-2A46-8B0F-E85D00BB1846}"/>
                </a:ext>
              </a:extLst>
            </p:cNvPr>
            <p:cNvSpPr/>
            <p:nvPr/>
          </p:nvSpPr>
          <p:spPr>
            <a:xfrm>
              <a:off x="5685704" y="1753279"/>
              <a:ext cx="114158" cy="1454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51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44">
              <a:extLst>
                <a:ext uri="{FF2B5EF4-FFF2-40B4-BE49-F238E27FC236}">
                  <a16:creationId xmlns:a16="http://schemas.microsoft.com/office/drawing/2014/main" id="{65132EF5-FFC6-5D49-B0CE-D531087B5914}"/>
                </a:ext>
              </a:extLst>
            </p:cNvPr>
            <p:cNvSpPr/>
            <p:nvPr/>
          </p:nvSpPr>
          <p:spPr>
            <a:xfrm>
              <a:off x="7548126" y="2107208"/>
              <a:ext cx="272224" cy="404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4" h="107">
                  <a:moveTo>
                    <a:pt x="357" y="0"/>
                  </a:moveTo>
                  <a:lnTo>
                    <a:pt x="0" y="107"/>
                  </a:lnTo>
                  <a:lnTo>
                    <a:pt x="714" y="10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45">
              <a:extLst>
                <a:ext uri="{FF2B5EF4-FFF2-40B4-BE49-F238E27FC236}">
                  <a16:creationId xmlns:a16="http://schemas.microsoft.com/office/drawing/2014/main" id="{B0DE2C3D-C44F-D14A-9B1F-AA65214CE307}"/>
                </a:ext>
              </a:extLst>
            </p:cNvPr>
            <p:cNvSpPr/>
            <p:nvPr/>
          </p:nvSpPr>
          <p:spPr>
            <a:xfrm>
              <a:off x="5728466" y="1956015"/>
              <a:ext cx="29399" cy="351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>
              <a:extLst>
                <a:ext uri="{FF2B5EF4-FFF2-40B4-BE49-F238E27FC236}">
                  <a16:creationId xmlns:a16="http://schemas.microsoft.com/office/drawing/2014/main" id="{32D323E9-18DE-5D4F-84FB-2D77A6F8B785}"/>
                </a:ext>
              </a:extLst>
            </p:cNvPr>
            <p:cNvSpPr/>
            <p:nvPr/>
          </p:nvSpPr>
          <p:spPr>
            <a:xfrm>
              <a:off x="5051152" y="2304217"/>
              <a:ext cx="7937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>
              <a:extLst>
                <a:ext uri="{FF2B5EF4-FFF2-40B4-BE49-F238E27FC236}">
                  <a16:creationId xmlns:a16="http://schemas.microsoft.com/office/drawing/2014/main" id="{139FB133-7D8F-DA48-AD71-5AD6FA65CD2E}"/>
                </a:ext>
              </a:extLst>
            </p:cNvPr>
            <p:cNvSpPr/>
            <p:nvPr/>
          </p:nvSpPr>
          <p:spPr>
            <a:xfrm>
              <a:off x="5167601" y="2337815"/>
              <a:ext cx="0" cy="5421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>
              <a:extLst>
                <a:ext uri="{FF2B5EF4-FFF2-40B4-BE49-F238E27FC236}">
                  <a16:creationId xmlns:a16="http://schemas.microsoft.com/office/drawing/2014/main" id="{5BBEEE91-B723-0A41-8990-15BE603F08AF}"/>
                </a:ext>
              </a:extLst>
            </p:cNvPr>
            <p:cNvSpPr/>
            <p:nvPr/>
          </p:nvSpPr>
          <p:spPr>
            <a:xfrm>
              <a:off x="5229071" y="2335143"/>
              <a:ext cx="4554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>
              <a:extLst>
                <a:ext uri="{FF2B5EF4-FFF2-40B4-BE49-F238E27FC236}">
                  <a16:creationId xmlns:a16="http://schemas.microsoft.com/office/drawing/2014/main" id="{82DD590C-B34E-D149-A024-9B2534404B7C}"/>
                </a:ext>
              </a:extLst>
            </p:cNvPr>
            <p:cNvSpPr/>
            <p:nvPr/>
          </p:nvSpPr>
          <p:spPr>
            <a:xfrm>
              <a:off x="5366519" y="2379431"/>
              <a:ext cx="1664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>
              <a:extLst>
                <a:ext uri="{FF2B5EF4-FFF2-40B4-BE49-F238E27FC236}">
                  <a16:creationId xmlns:a16="http://schemas.microsoft.com/office/drawing/2014/main" id="{2804F680-9200-944C-8892-68DECAB1524D}"/>
                </a:ext>
              </a:extLst>
            </p:cNvPr>
            <p:cNvSpPr/>
            <p:nvPr/>
          </p:nvSpPr>
          <p:spPr>
            <a:xfrm>
              <a:off x="5413099" y="2407685"/>
              <a:ext cx="801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>
              <a:extLst>
                <a:ext uri="{FF2B5EF4-FFF2-40B4-BE49-F238E27FC236}">
                  <a16:creationId xmlns:a16="http://schemas.microsoft.com/office/drawing/2014/main" id="{67A3BB15-A74C-3546-9AF7-7ACFB9B9E09E}"/>
                </a:ext>
              </a:extLst>
            </p:cNvPr>
            <p:cNvSpPr/>
            <p:nvPr/>
          </p:nvSpPr>
          <p:spPr>
            <a:xfrm>
              <a:off x="7335463" y="2432502"/>
              <a:ext cx="16646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>
              <a:extLst>
                <a:ext uri="{FF2B5EF4-FFF2-40B4-BE49-F238E27FC236}">
                  <a16:creationId xmlns:a16="http://schemas.microsoft.com/office/drawing/2014/main" id="{AD936BC3-AA1D-5F4F-A27C-97CAF291EB13}"/>
                </a:ext>
              </a:extLst>
            </p:cNvPr>
            <p:cNvSpPr/>
            <p:nvPr/>
          </p:nvSpPr>
          <p:spPr>
            <a:xfrm>
              <a:off x="7382044" y="2461137"/>
              <a:ext cx="801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>
              <a:extLst>
                <a:ext uri="{FF2B5EF4-FFF2-40B4-BE49-F238E27FC236}">
                  <a16:creationId xmlns:a16="http://schemas.microsoft.com/office/drawing/2014/main" id="{9356805D-3CD5-3E48-B9D1-842E60C377E0}"/>
                </a:ext>
              </a:extLst>
            </p:cNvPr>
            <p:cNvSpPr/>
            <p:nvPr/>
          </p:nvSpPr>
          <p:spPr>
            <a:xfrm>
              <a:off x="7582107" y="2402721"/>
              <a:ext cx="400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Straight Connector 55">
              <a:extLst>
                <a:ext uri="{FF2B5EF4-FFF2-40B4-BE49-F238E27FC236}">
                  <a16:creationId xmlns:a16="http://schemas.microsoft.com/office/drawing/2014/main" id="{FD96DC33-F228-F747-BFB8-9FFE1E637143}"/>
                </a:ext>
              </a:extLst>
            </p:cNvPr>
            <p:cNvSpPr/>
            <p:nvPr/>
          </p:nvSpPr>
          <p:spPr>
            <a:xfrm>
              <a:off x="5837279" y="2329797"/>
              <a:ext cx="0" cy="80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Straight Connector 56">
              <a:extLst>
                <a:ext uri="{FF2B5EF4-FFF2-40B4-BE49-F238E27FC236}">
                  <a16:creationId xmlns:a16="http://schemas.microsoft.com/office/drawing/2014/main" id="{7F3E3B3B-F496-C440-8366-63C100218D18}"/>
                </a:ext>
              </a:extLst>
            </p:cNvPr>
            <p:cNvSpPr/>
            <p:nvPr/>
          </p:nvSpPr>
          <p:spPr>
            <a:xfrm flipH="1">
              <a:off x="5862096" y="2340106"/>
              <a:ext cx="36347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>
              <a:extLst>
                <a:ext uri="{FF2B5EF4-FFF2-40B4-BE49-F238E27FC236}">
                  <a16:creationId xmlns:a16="http://schemas.microsoft.com/office/drawing/2014/main" id="{538F7EC3-E0D7-8B4C-A76B-FD8917135603}"/>
                </a:ext>
              </a:extLst>
            </p:cNvPr>
            <p:cNvSpPr/>
            <p:nvPr/>
          </p:nvSpPr>
          <p:spPr>
            <a:xfrm flipV="1">
              <a:off x="5862096" y="2218312"/>
              <a:ext cx="0" cy="4581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57">
              <a:extLst>
                <a:ext uri="{FF2B5EF4-FFF2-40B4-BE49-F238E27FC236}">
                  <a16:creationId xmlns:a16="http://schemas.microsoft.com/office/drawing/2014/main" id="{41B3E9A3-1A90-5441-8204-9FDCC4BE0D7B}"/>
                </a:ext>
              </a:extLst>
            </p:cNvPr>
            <p:cNvSpPr/>
            <p:nvPr/>
          </p:nvSpPr>
          <p:spPr>
            <a:xfrm>
              <a:off x="5902185" y="2277109"/>
              <a:ext cx="303913" cy="423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" h="112">
                  <a:moveTo>
                    <a:pt x="399" y="112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797" y="0"/>
                  </a:lnTo>
                  <a:lnTo>
                    <a:pt x="797" y="11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58">
              <a:extLst>
                <a:ext uri="{FF2B5EF4-FFF2-40B4-BE49-F238E27FC236}">
                  <a16:creationId xmlns:a16="http://schemas.microsoft.com/office/drawing/2014/main" id="{E2FF1570-9F2A-FA4D-AA6A-D8D1BAD025E0}"/>
                </a:ext>
              </a:extLst>
            </p:cNvPr>
            <p:cNvSpPr/>
            <p:nvPr/>
          </p:nvSpPr>
          <p:spPr>
            <a:xfrm>
              <a:off x="5998781" y="1627666"/>
              <a:ext cx="83996" cy="5906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1548" fill="none">
                  <a:moveTo>
                    <a:pt x="0" y="1421"/>
                  </a:moveTo>
                  <a:lnTo>
                    <a:pt x="0" y="0"/>
                  </a:lnTo>
                  <a:lnTo>
                    <a:pt x="221" y="0"/>
                  </a:lnTo>
                  <a:lnTo>
                    <a:pt x="221" y="154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9">
              <a:extLst>
                <a:ext uri="{FF2B5EF4-FFF2-40B4-BE49-F238E27FC236}">
                  <a16:creationId xmlns:a16="http://schemas.microsoft.com/office/drawing/2014/main" id="{9A80D76B-E3D4-CE44-893A-332BCB2DAD4F}"/>
                </a:ext>
              </a:extLst>
            </p:cNvPr>
            <p:cNvSpPr/>
            <p:nvPr/>
          </p:nvSpPr>
          <p:spPr>
            <a:xfrm>
              <a:off x="6051086" y="1503962"/>
              <a:ext cx="285969" cy="7334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1922" fill="none">
                  <a:moveTo>
                    <a:pt x="0" y="1839"/>
                  </a:moveTo>
                  <a:lnTo>
                    <a:pt x="0" y="0"/>
                  </a:lnTo>
                  <a:lnTo>
                    <a:pt x="276" y="0"/>
                  </a:lnTo>
                  <a:lnTo>
                    <a:pt x="276" y="1922"/>
                  </a:lnTo>
                  <a:lnTo>
                    <a:pt x="750" y="1922"/>
                  </a:lnTo>
                  <a:lnTo>
                    <a:pt x="550" y="1831"/>
                  </a:lnTo>
                  <a:lnTo>
                    <a:pt x="407" y="183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60">
              <a:extLst>
                <a:ext uri="{FF2B5EF4-FFF2-40B4-BE49-F238E27FC236}">
                  <a16:creationId xmlns:a16="http://schemas.microsoft.com/office/drawing/2014/main" id="{7F398777-EA3E-6B49-AC65-68670923CD3D}"/>
                </a:ext>
              </a:extLst>
            </p:cNvPr>
            <p:cNvSpPr/>
            <p:nvPr/>
          </p:nvSpPr>
          <p:spPr>
            <a:xfrm>
              <a:off x="6083159" y="1555888"/>
              <a:ext cx="104995" cy="6624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1736" fill="none">
                  <a:moveTo>
                    <a:pt x="276" y="1736"/>
                  </a:moveTo>
                  <a:lnTo>
                    <a:pt x="276" y="0"/>
                  </a:lnTo>
                  <a:lnTo>
                    <a:pt x="0" y="0"/>
                  </a:lnTo>
                  <a:lnTo>
                    <a:pt x="0" y="19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Straight Connector 62">
              <a:extLst>
                <a:ext uri="{FF2B5EF4-FFF2-40B4-BE49-F238E27FC236}">
                  <a16:creationId xmlns:a16="http://schemas.microsoft.com/office/drawing/2014/main" id="{CDD0EB05-BE97-3E4F-BC00-8CC0DD3B8C95}"/>
                </a:ext>
              </a:extLst>
            </p:cNvPr>
            <p:cNvSpPr/>
            <p:nvPr/>
          </p:nvSpPr>
          <p:spPr>
            <a:xfrm>
              <a:off x="6210680" y="1979305"/>
              <a:ext cx="3054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>
              <a:extLst>
                <a:ext uri="{FF2B5EF4-FFF2-40B4-BE49-F238E27FC236}">
                  <a16:creationId xmlns:a16="http://schemas.microsoft.com/office/drawing/2014/main" id="{64855B05-FA91-3241-AB9D-83A29D0D3DE2}"/>
                </a:ext>
              </a:extLst>
            </p:cNvPr>
            <p:cNvSpPr/>
            <p:nvPr/>
          </p:nvSpPr>
          <p:spPr>
            <a:xfrm>
              <a:off x="6224043" y="2021303"/>
              <a:ext cx="0" cy="2138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63">
              <a:extLst>
                <a:ext uri="{FF2B5EF4-FFF2-40B4-BE49-F238E27FC236}">
                  <a16:creationId xmlns:a16="http://schemas.microsoft.com/office/drawing/2014/main" id="{8E3F04BD-5924-0B4F-B800-FB9D787A4734}"/>
                </a:ext>
              </a:extLst>
            </p:cNvPr>
            <p:cNvSpPr/>
            <p:nvPr/>
          </p:nvSpPr>
          <p:spPr>
            <a:xfrm>
              <a:off x="6261078" y="1471892"/>
              <a:ext cx="76360" cy="7307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" h="1915" fill="none">
                  <a:moveTo>
                    <a:pt x="0" y="1915"/>
                  </a:moveTo>
                  <a:lnTo>
                    <a:pt x="0" y="617"/>
                  </a:lnTo>
                  <a:lnTo>
                    <a:pt x="201" y="474"/>
                  </a:lnTo>
                  <a:lnTo>
                    <a:pt x="95" y="474"/>
                  </a:lnTo>
                  <a:lnTo>
                    <a:pt x="95" y="0"/>
                  </a:lnTo>
                  <a:lnTo>
                    <a:pt x="20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64">
              <a:extLst>
                <a:ext uri="{FF2B5EF4-FFF2-40B4-BE49-F238E27FC236}">
                  <a16:creationId xmlns:a16="http://schemas.microsoft.com/office/drawing/2014/main" id="{BD881CA4-604D-C54A-81A7-F50E8E850AB8}"/>
                </a:ext>
              </a:extLst>
            </p:cNvPr>
            <p:cNvSpPr/>
            <p:nvPr/>
          </p:nvSpPr>
          <p:spPr>
            <a:xfrm>
              <a:off x="6337819" y="1130562"/>
              <a:ext cx="112249" cy="11538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023" fill="none">
                  <a:moveTo>
                    <a:pt x="0" y="3023"/>
                  </a:moveTo>
                  <a:lnTo>
                    <a:pt x="0" y="503"/>
                  </a:lnTo>
                  <a:lnTo>
                    <a:pt x="198" y="306"/>
                  </a:lnTo>
                  <a:lnTo>
                    <a:pt x="198" y="0"/>
                  </a:lnTo>
                  <a:lnTo>
                    <a:pt x="295" y="190"/>
                  </a:lnTo>
                  <a:lnTo>
                    <a:pt x="295" y="89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>
              <a:extLst>
                <a:ext uri="{FF2B5EF4-FFF2-40B4-BE49-F238E27FC236}">
                  <a16:creationId xmlns:a16="http://schemas.microsoft.com/office/drawing/2014/main" id="{FD30E3B6-D4BA-D04C-ABE1-DBD425E48D2C}"/>
                </a:ext>
              </a:extLst>
            </p:cNvPr>
            <p:cNvSpPr/>
            <p:nvPr/>
          </p:nvSpPr>
          <p:spPr>
            <a:xfrm>
              <a:off x="6359582" y="1332153"/>
              <a:ext cx="0" cy="95335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66">
              <a:extLst>
                <a:ext uri="{FF2B5EF4-FFF2-40B4-BE49-F238E27FC236}">
                  <a16:creationId xmlns:a16="http://schemas.microsoft.com/office/drawing/2014/main" id="{4960FA79-F96F-694A-96B6-E1589DD19DD6}"/>
                </a:ext>
              </a:extLst>
            </p:cNvPr>
            <p:cNvSpPr/>
            <p:nvPr/>
          </p:nvSpPr>
          <p:spPr>
            <a:xfrm>
              <a:off x="6337819" y="1413858"/>
              <a:ext cx="161883" cy="8712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5" h="2283" fill="none">
                  <a:moveTo>
                    <a:pt x="0" y="2283"/>
                  </a:moveTo>
                  <a:lnTo>
                    <a:pt x="138" y="2283"/>
                  </a:lnTo>
                  <a:lnTo>
                    <a:pt x="138" y="356"/>
                  </a:lnTo>
                  <a:lnTo>
                    <a:pt x="425" y="70"/>
                  </a:lnTo>
                  <a:lnTo>
                    <a:pt x="295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67">
              <a:extLst>
                <a:ext uri="{FF2B5EF4-FFF2-40B4-BE49-F238E27FC236}">
                  <a16:creationId xmlns:a16="http://schemas.microsoft.com/office/drawing/2014/main" id="{EDF408FC-320B-8445-83E7-7149DF88581B}"/>
                </a:ext>
              </a:extLst>
            </p:cNvPr>
            <p:cNvSpPr/>
            <p:nvPr/>
          </p:nvSpPr>
          <p:spPr>
            <a:xfrm>
              <a:off x="6450449" y="1387132"/>
              <a:ext cx="113395" cy="7311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916" fill="none">
                  <a:moveTo>
                    <a:pt x="0" y="0"/>
                  </a:moveTo>
                  <a:lnTo>
                    <a:pt x="200" y="106"/>
                  </a:lnTo>
                  <a:lnTo>
                    <a:pt x="200" y="1916"/>
                  </a:lnTo>
                  <a:lnTo>
                    <a:pt x="298" y="1916"/>
                  </a:lnTo>
                  <a:lnTo>
                    <a:pt x="298" y="654"/>
                  </a:lnTo>
                  <a:lnTo>
                    <a:pt x="207" y="58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Straight Connector 69">
              <a:extLst>
                <a:ext uri="{FF2B5EF4-FFF2-40B4-BE49-F238E27FC236}">
                  <a16:creationId xmlns:a16="http://schemas.microsoft.com/office/drawing/2014/main" id="{A31970B0-8A9F-B848-B1FF-F55E743A5DF2}"/>
                </a:ext>
              </a:extLst>
            </p:cNvPr>
            <p:cNvSpPr/>
            <p:nvPr/>
          </p:nvSpPr>
          <p:spPr>
            <a:xfrm>
              <a:off x="6492449" y="1513126"/>
              <a:ext cx="0" cy="5853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69">
              <a:extLst>
                <a:ext uri="{FF2B5EF4-FFF2-40B4-BE49-F238E27FC236}">
                  <a16:creationId xmlns:a16="http://schemas.microsoft.com/office/drawing/2014/main" id="{E9521361-F43C-2642-A68E-61DFFF9F48BD}"/>
                </a:ext>
              </a:extLst>
            </p:cNvPr>
            <p:cNvSpPr/>
            <p:nvPr/>
          </p:nvSpPr>
          <p:spPr>
            <a:xfrm>
              <a:off x="6447777" y="2136225"/>
              <a:ext cx="400127" cy="1466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9" h="385" fill="none">
                  <a:moveTo>
                    <a:pt x="0" y="385"/>
                  </a:moveTo>
                  <a:lnTo>
                    <a:pt x="0" y="0"/>
                  </a:lnTo>
                  <a:lnTo>
                    <a:pt x="437" y="0"/>
                  </a:lnTo>
                  <a:lnTo>
                    <a:pt x="437" y="335"/>
                  </a:lnTo>
                  <a:lnTo>
                    <a:pt x="512" y="335"/>
                  </a:lnTo>
                  <a:lnTo>
                    <a:pt x="512" y="0"/>
                  </a:lnTo>
                  <a:lnTo>
                    <a:pt x="793" y="0"/>
                  </a:lnTo>
                  <a:lnTo>
                    <a:pt x="793" y="344"/>
                  </a:lnTo>
                  <a:lnTo>
                    <a:pt x="1049" y="34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Straight Connector 71">
              <a:extLst>
                <a:ext uri="{FF2B5EF4-FFF2-40B4-BE49-F238E27FC236}">
                  <a16:creationId xmlns:a16="http://schemas.microsoft.com/office/drawing/2014/main" id="{C2CE341F-ACFE-8641-92EB-5EA6B6C37961}"/>
                </a:ext>
              </a:extLst>
            </p:cNvPr>
            <p:cNvSpPr/>
            <p:nvPr/>
          </p:nvSpPr>
          <p:spPr>
            <a:xfrm>
              <a:off x="6323311" y="2317198"/>
              <a:ext cx="19662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>
              <a:extLst>
                <a:ext uri="{FF2B5EF4-FFF2-40B4-BE49-F238E27FC236}">
                  <a16:creationId xmlns:a16="http://schemas.microsoft.com/office/drawing/2014/main" id="{868D0859-2698-FE46-8375-673F22F08E7F}"/>
                </a:ext>
              </a:extLst>
            </p:cNvPr>
            <p:cNvSpPr/>
            <p:nvPr/>
          </p:nvSpPr>
          <p:spPr>
            <a:xfrm>
              <a:off x="6304985" y="2329797"/>
              <a:ext cx="0" cy="5994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>
              <a:extLst>
                <a:ext uri="{FF2B5EF4-FFF2-40B4-BE49-F238E27FC236}">
                  <a16:creationId xmlns:a16="http://schemas.microsoft.com/office/drawing/2014/main" id="{F6C896C4-EC4E-6644-B81B-3E97E5257F9B}"/>
                </a:ext>
              </a:extLst>
            </p:cNvPr>
            <p:cNvSpPr/>
            <p:nvPr/>
          </p:nvSpPr>
          <p:spPr>
            <a:xfrm>
              <a:off x="6579880" y="1944179"/>
              <a:ext cx="794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Straight Connector 74">
              <a:extLst>
                <a:ext uri="{FF2B5EF4-FFF2-40B4-BE49-F238E27FC236}">
                  <a16:creationId xmlns:a16="http://schemas.microsoft.com/office/drawing/2014/main" id="{ECB31019-79DA-4241-A428-D558E1E8B819}"/>
                </a:ext>
              </a:extLst>
            </p:cNvPr>
            <p:cNvSpPr/>
            <p:nvPr/>
          </p:nvSpPr>
          <p:spPr>
            <a:xfrm>
              <a:off x="6602406" y="1886909"/>
              <a:ext cx="0" cy="5727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Straight Connector 75">
              <a:extLst>
                <a:ext uri="{FF2B5EF4-FFF2-40B4-BE49-F238E27FC236}">
                  <a16:creationId xmlns:a16="http://schemas.microsoft.com/office/drawing/2014/main" id="{A3C756BD-32A0-F141-AC7D-93A55C171C2E}"/>
                </a:ext>
              </a:extLst>
            </p:cNvPr>
            <p:cNvSpPr/>
            <p:nvPr/>
          </p:nvSpPr>
          <p:spPr>
            <a:xfrm>
              <a:off x="6626461" y="1886909"/>
              <a:ext cx="0" cy="5727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75">
              <a:extLst>
                <a:ext uri="{FF2B5EF4-FFF2-40B4-BE49-F238E27FC236}">
                  <a16:creationId xmlns:a16="http://schemas.microsoft.com/office/drawing/2014/main" id="{F3E28332-A3E7-EF40-8370-BBA224971D6C}"/>
                </a:ext>
              </a:extLst>
            </p:cNvPr>
            <p:cNvSpPr/>
            <p:nvPr/>
          </p:nvSpPr>
          <p:spPr>
            <a:xfrm>
              <a:off x="6602406" y="2021303"/>
              <a:ext cx="40471" cy="9125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240">
                  <a:moveTo>
                    <a:pt x="54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76">
              <a:extLst>
                <a:ext uri="{FF2B5EF4-FFF2-40B4-BE49-F238E27FC236}">
                  <a16:creationId xmlns:a16="http://schemas.microsoft.com/office/drawing/2014/main" id="{D8FA1935-076A-964C-84F3-BCA706F60649}"/>
                </a:ext>
              </a:extLst>
            </p:cNvPr>
            <p:cNvSpPr/>
            <p:nvPr/>
          </p:nvSpPr>
          <p:spPr>
            <a:xfrm>
              <a:off x="6487102" y="2255346"/>
              <a:ext cx="77124" cy="316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84">
                  <a:moveTo>
                    <a:pt x="10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77">
              <a:extLst>
                <a:ext uri="{FF2B5EF4-FFF2-40B4-BE49-F238E27FC236}">
                  <a16:creationId xmlns:a16="http://schemas.microsoft.com/office/drawing/2014/main" id="{908E9988-D4C0-884B-9FE9-BB3F64E55A2A}"/>
                </a:ext>
              </a:extLst>
            </p:cNvPr>
            <p:cNvSpPr/>
            <p:nvPr/>
          </p:nvSpPr>
          <p:spPr>
            <a:xfrm>
              <a:off x="6636006" y="2283218"/>
              <a:ext cx="179064" cy="442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117">
                  <a:moveTo>
                    <a:pt x="235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470" y="0"/>
                  </a:lnTo>
                  <a:lnTo>
                    <a:pt x="470" y="11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78">
              <a:extLst>
                <a:ext uri="{FF2B5EF4-FFF2-40B4-BE49-F238E27FC236}">
                  <a16:creationId xmlns:a16="http://schemas.microsoft.com/office/drawing/2014/main" id="{3A52B3BE-C307-4040-89DA-F8930040448C}"/>
                </a:ext>
              </a:extLst>
            </p:cNvPr>
            <p:cNvSpPr/>
            <p:nvPr/>
          </p:nvSpPr>
          <p:spPr>
            <a:xfrm>
              <a:off x="6282840" y="2106062"/>
              <a:ext cx="54597" cy="904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238" fill="none">
                  <a:moveTo>
                    <a:pt x="144" y="238"/>
                  </a:moveTo>
                  <a:lnTo>
                    <a:pt x="0" y="238"/>
                  </a:lnTo>
                  <a:lnTo>
                    <a:pt x="0" y="0"/>
                  </a:lnTo>
                  <a:lnTo>
                    <a:pt x="144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Straight Connector 80">
              <a:extLst>
                <a:ext uri="{FF2B5EF4-FFF2-40B4-BE49-F238E27FC236}">
                  <a16:creationId xmlns:a16="http://schemas.microsoft.com/office/drawing/2014/main" id="{0BEFBFDD-2D9A-3243-9CDD-C1FAFF578BE2}"/>
                </a:ext>
              </a:extLst>
            </p:cNvPr>
            <p:cNvSpPr/>
            <p:nvPr/>
          </p:nvSpPr>
          <p:spPr>
            <a:xfrm>
              <a:off x="6277113" y="1714717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>
              <a:extLst>
                <a:ext uri="{FF2B5EF4-FFF2-40B4-BE49-F238E27FC236}">
                  <a16:creationId xmlns:a16="http://schemas.microsoft.com/office/drawing/2014/main" id="{CE8FF86A-D9B9-2B4E-9E02-12E28EC94800}"/>
                </a:ext>
              </a:extLst>
            </p:cNvPr>
            <p:cNvSpPr/>
            <p:nvPr/>
          </p:nvSpPr>
          <p:spPr>
            <a:xfrm>
              <a:off x="6277113" y="1745261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>
              <a:extLst>
                <a:ext uri="{FF2B5EF4-FFF2-40B4-BE49-F238E27FC236}">
                  <a16:creationId xmlns:a16="http://schemas.microsoft.com/office/drawing/2014/main" id="{1B877DFC-CF9E-3449-8355-054931BD0F79}"/>
                </a:ext>
              </a:extLst>
            </p:cNvPr>
            <p:cNvSpPr/>
            <p:nvPr/>
          </p:nvSpPr>
          <p:spPr>
            <a:xfrm>
              <a:off x="6277113" y="1775805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>
              <a:extLst>
                <a:ext uri="{FF2B5EF4-FFF2-40B4-BE49-F238E27FC236}">
                  <a16:creationId xmlns:a16="http://schemas.microsoft.com/office/drawing/2014/main" id="{17B492DD-196E-E347-860D-B6E14DB32150}"/>
                </a:ext>
              </a:extLst>
            </p:cNvPr>
            <p:cNvSpPr/>
            <p:nvPr/>
          </p:nvSpPr>
          <p:spPr>
            <a:xfrm>
              <a:off x="6277113" y="1805967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>
              <a:extLst>
                <a:ext uri="{FF2B5EF4-FFF2-40B4-BE49-F238E27FC236}">
                  <a16:creationId xmlns:a16="http://schemas.microsoft.com/office/drawing/2014/main" id="{0A97B833-F3AE-FF4F-B142-4BC1F4F53B7F}"/>
                </a:ext>
              </a:extLst>
            </p:cNvPr>
            <p:cNvSpPr/>
            <p:nvPr/>
          </p:nvSpPr>
          <p:spPr>
            <a:xfrm>
              <a:off x="6277113" y="1836511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>
              <a:extLst>
                <a:ext uri="{FF2B5EF4-FFF2-40B4-BE49-F238E27FC236}">
                  <a16:creationId xmlns:a16="http://schemas.microsoft.com/office/drawing/2014/main" id="{065A7148-7547-2F4D-81FD-7041D60BFD72}"/>
                </a:ext>
              </a:extLst>
            </p:cNvPr>
            <p:cNvSpPr/>
            <p:nvPr/>
          </p:nvSpPr>
          <p:spPr>
            <a:xfrm>
              <a:off x="6277113" y="1867055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>
              <a:extLst>
                <a:ext uri="{FF2B5EF4-FFF2-40B4-BE49-F238E27FC236}">
                  <a16:creationId xmlns:a16="http://schemas.microsoft.com/office/drawing/2014/main" id="{C4E5E2EE-F9F6-CC48-9B9D-7BD11E101E32}"/>
                </a:ext>
              </a:extLst>
            </p:cNvPr>
            <p:cNvSpPr/>
            <p:nvPr/>
          </p:nvSpPr>
          <p:spPr>
            <a:xfrm>
              <a:off x="6277113" y="1897599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>
              <a:extLst>
                <a:ext uri="{FF2B5EF4-FFF2-40B4-BE49-F238E27FC236}">
                  <a16:creationId xmlns:a16="http://schemas.microsoft.com/office/drawing/2014/main" id="{48C651AF-8F15-5845-BF58-520084E7E1F2}"/>
                </a:ext>
              </a:extLst>
            </p:cNvPr>
            <p:cNvSpPr/>
            <p:nvPr/>
          </p:nvSpPr>
          <p:spPr>
            <a:xfrm>
              <a:off x="6277113" y="1928143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>
              <a:extLst>
                <a:ext uri="{FF2B5EF4-FFF2-40B4-BE49-F238E27FC236}">
                  <a16:creationId xmlns:a16="http://schemas.microsoft.com/office/drawing/2014/main" id="{DE4F8AFE-05DF-D848-B81F-61378E0A9B17}"/>
                </a:ext>
              </a:extLst>
            </p:cNvPr>
            <p:cNvSpPr/>
            <p:nvPr/>
          </p:nvSpPr>
          <p:spPr>
            <a:xfrm>
              <a:off x="6277113" y="1958687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>
              <a:extLst>
                <a:ext uri="{FF2B5EF4-FFF2-40B4-BE49-F238E27FC236}">
                  <a16:creationId xmlns:a16="http://schemas.microsoft.com/office/drawing/2014/main" id="{5FC2C125-156C-BD4B-821F-2D3C534C0F62}"/>
                </a:ext>
              </a:extLst>
            </p:cNvPr>
            <p:cNvSpPr/>
            <p:nvPr/>
          </p:nvSpPr>
          <p:spPr>
            <a:xfrm>
              <a:off x="6277113" y="1989613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>
              <a:extLst>
                <a:ext uri="{FF2B5EF4-FFF2-40B4-BE49-F238E27FC236}">
                  <a16:creationId xmlns:a16="http://schemas.microsoft.com/office/drawing/2014/main" id="{30193625-DDDC-B44D-9587-0F3EF0D5D5C0}"/>
                </a:ext>
              </a:extLst>
            </p:cNvPr>
            <p:cNvSpPr/>
            <p:nvPr/>
          </p:nvSpPr>
          <p:spPr>
            <a:xfrm>
              <a:off x="6277113" y="2019775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>
              <a:extLst>
                <a:ext uri="{FF2B5EF4-FFF2-40B4-BE49-F238E27FC236}">
                  <a16:creationId xmlns:a16="http://schemas.microsoft.com/office/drawing/2014/main" id="{D1BF41B0-E3C1-3141-80F1-852EA6647D19}"/>
                </a:ext>
              </a:extLst>
            </p:cNvPr>
            <p:cNvSpPr/>
            <p:nvPr/>
          </p:nvSpPr>
          <p:spPr>
            <a:xfrm>
              <a:off x="6277113" y="2050319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>
              <a:extLst>
                <a:ext uri="{FF2B5EF4-FFF2-40B4-BE49-F238E27FC236}">
                  <a16:creationId xmlns:a16="http://schemas.microsoft.com/office/drawing/2014/main" id="{05221D71-D032-6D44-9124-46E99603E01E}"/>
                </a:ext>
              </a:extLst>
            </p:cNvPr>
            <p:cNvSpPr/>
            <p:nvPr/>
          </p:nvSpPr>
          <p:spPr>
            <a:xfrm>
              <a:off x="6529483" y="1636830"/>
              <a:ext cx="3474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>
              <a:extLst>
                <a:ext uri="{FF2B5EF4-FFF2-40B4-BE49-F238E27FC236}">
                  <a16:creationId xmlns:a16="http://schemas.microsoft.com/office/drawing/2014/main" id="{2E6F864B-9517-8049-BCBD-489BB446D63B}"/>
                </a:ext>
              </a:extLst>
            </p:cNvPr>
            <p:cNvSpPr/>
            <p:nvPr/>
          </p:nvSpPr>
          <p:spPr>
            <a:xfrm>
              <a:off x="6736801" y="2353469"/>
              <a:ext cx="22029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>
              <a:extLst>
                <a:ext uri="{FF2B5EF4-FFF2-40B4-BE49-F238E27FC236}">
                  <a16:creationId xmlns:a16="http://schemas.microsoft.com/office/drawing/2014/main" id="{A8C9B324-8B30-194A-8612-D5408D33B542}"/>
                </a:ext>
              </a:extLst>
            </p:cNvPr>
            <p:cNvSpPr/>
            <p:nvPr/>
          </p:nvSpPr>
          <p:spPr>
            <a:xfrm>
              <a:off x="6880358" y="2279400"/>
              <a:ext cx="26573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94">
              <a:extLst>
                <a:ext uri="{FF2B5EF4-FFF2-40B4-BE49-F238E27FC236}">
                  <a16:creationId xmlns:a16="http://schemas.microsoft.com/office/drawing/2014/main" id="{165AB1F3-6B43-CB4A-9038-76C271411319}"/>
                </a:ext>
              </a:extLst>
            </p:cNvPr>
            <p:cNvSpPr/>
            <p:nvPr/>
          </p:nvSpPr>
          <p:spPr>
            <a:xfrm>
              <a:off x="6659295" y="1445929"/>
              <a:ext cx="302768" cy="7853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4" h="2058">
                  <a:moveTo>
                    <a:pt x="0" y="1774"/>
                  </a:moveTo>
                  <a:lnTo>
                    <a:pt x="0" y="0"/>
                  </a:lnTo>
                  <a:lnTo>
                    <a:pt x="541" y="0"/>
                  </a:lnTo>
                  <a:lnTo>
                    <a:pt x="794" y="1518"/>
                  </a:lnTo>
                  <a:lnTo>
                    <a:pt x="655" y="1518"/>
                  </a:lnTo>
                  <a:lnTo>
                    <a:pt x="655" y="1746"/>
                  </a:lnTo>
                  <a:lnTo>
                    <a:pt x="541" y="1746"/>
                  </a:lnTo>
                  <a:lnTo>
                    <a:pt x="541" y="2058"/>
                  </a:lnTo>
                  <a:lnTo>
                    <a:pt x="456" y="2058"/>
                  </a:lnTo>
                  <a:lnTo>
                    <a:pt x="158" y="78"/>
                  </a:lnTo>
                  <a:lnTo>
                    <a:pt x="77" y="78"/>
                  </a:lnTo>
                  <a:lnTo>
                    <a:pt x="77" y="177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95">
              <a:extLst>
                <a:ext uri="{FF2B5EF4-FFF2-40B4-BE49-F238E27FC236}">
                  <a16:creationId xmlns:a16="http://schemas.microsoft.com/office/drawing/2014/main" id="{6B97AED6-BB13-7D4F-A6A7-19C82D03C702}"/>
                </a:ext>
              </a:extLst>
            </p:cNvPr>
            <p:cNvSpPr/>
            <p:nvPr/>
          </p:nvSpPr>
          <p:spPr>
            <a:xfrm>
              <a:off x="6926937" y="2010994"/>
              <a:ext cx="335603" cy="2256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592" fill="none">
                  <a:moveTo>
                    <a:pt x="0" y="85"/>
                  </a:moveTo>
                  <a:lnTo>
                    <a:pt x="275" y="85"/>
                  </a:lnTo>
                  <a:lnTo>
                    <a:pt x="275" y="0"/>
                  </a:lnTo>
                  <a:lnTo>
                    <a:pt x="412" y="0"/>
                  </a:lnTo>
                  <a:lnTo>
                    <a:pt x="412" y="209"/>
                  </a:lnTo>
                  <a:lnTo>
                    <a:pt x="582" y="209"/>
                  </a:lnTo>
                  <a:lnTo>
                    <a:pt x="582" y="592"/>
                  </a:lnTo>
                  <a:lnTo>
                    <a:pt x="880" y="59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Straight Connector 97">
              <a:extLst>
                <a:ext uri="{FF2B5EF4-FFF2-40B4-BE49-F238E27FC236}">
                  <a16:creationId xmlns:a16="http://schemas.microsoft.com/office/drawing/2014/main" id="{92F7CD24-D86B-4949-9160-142B86EA5CE5}"/>
                </a:ext>
              </a:extLst>
            </p:cNvPr>
            <p:cNvSpPr/>
            <p:nvPr/>
          </p:nvSpPr>
          <p:spPr>
            <a:xfrm>
              <a:off x="7010934" y="2337815"/>
              <a:ext cx="5482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7">
              <a:extLst>
                <a:ext uri="{FF2B5EF4-FFF2-40B4-BE49-F238E27FC236}">
                  <a16:creationId xmlns:a16="http://schemas.microsoft.com/office/drawing/2014/main" id="{3BCD1EE4-CE01-B840-9DA1-2CB67F92AE58}"/>
                </a:ext>
              </a:extLst>
            </p:cNvPr>
            <p:cNvSpPr/>
            <p:nvPr/>
          </p:nvSpPr>
          <p:spPr>
            <a:xfrm>
              <a:off x="6930755" y="2066355"/>
              <a:ext cx="57270" cy="1867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490">
                  <a:moveTo>
                    <a:pt x="76" y="490"/>
                  </a:moveTo>
                  <a:lnTo>
                    <a:pt x="0" y="490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49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98">
              <a:extLst>
                <a:ext uri="{FF2B5EF4-FFF2-40B4-BE49-F238E27FC236}">
                  <a16:creationId xmlns:a16="http://schemas.microsoft.com/office/drawing/2014/main" id="{0389C5FE-3C4B-7643-A2C0-F3E6B6BF9DA5}"/>
                </a:ext>
              </a:extLst>
            </p:cNvPr>
            <p:cNvSpPr/>
            <p:nvPr/>
          </p:nvSpPr>
          <p:spPr>
            <a:xfrm>
              <a:off x="7018570" y="2194640"/>
              <a:ext cx="111104" cy="259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69">
                  <a:moveTo>
                    <a:pt x="146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292" y="6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Straight Connector 100">
              <a:extLst>
                <a:ext uri="{FF2B5EF4-FFF2-40B4-BE49-F238E27FC236}">
                  <a16:creationId xmlns:a16="http://schemas.microsoft.com/office/drawing/2014/main" id="{4F139BBB-7C26-F44B-9941-79A6F469DD54}"/>
                </a:ext>
              </a:extLst>
            </p:cNvPr>
            <p:cNvSpPr/>
            <p:nvPr/>
          </p:nvSpPr>
          <p:spPr>
            <a:xfrm>
              <a:off x="6957099" y="1882326"/>
              <a:ext cx="0" cy="332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00">
              <a:extLst>
                <a:ext uri="{FF2B5EF4-FFF2-40B4-BE49-F238E27FC236}">
                  <a16:creationId xmlns:a16="http://schemas.microsoft.com/office/drawing/2014/main" id="{584E1A2F-A3A6-F84B-A8A1-2B4EE5147576}"/>
                </a:ext>
              </a:extLst>
            </p:cNvPr>
            <p:cNvSpPr/>
            <p:nvPr/>
          </p:nvSpPr>
          <p:spPr>
            <a:xfrm>
              <a:off x="6977334" y="1437912"/>
              <a:ext cx="255043" cy="736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1929">
                  <a:moveTo>
                    <a:pt x="4" y="1419"/>
                  </a:moveTo>
                  <a:cubicBezTo>
                    <a:pt x="4" y="1419"/>
                    <a:pt x="-63" y="664"/>
                    <a:pt x="337" y="0"/>
                  </a:cubicBezTo>
                  <a:cubicBezTo>
                    <a:pt x="337" y="0"/>
                    <a:pt x="845" y="812"/>
                    <a:pt x="603" y="192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01">
              <a:extLst>
                <a:ext uri="{FF2B5EF4-FFF2-40B4-BE49-F238E27FC236}">
                  <a16:creationId xmlns:a16="http://schemas.microsoft.com/office/drawing/2014/main" id="{FAFB4A94-87B1-8B40-A416-20AD21862553}"/>
                </a:ext>
              </a:extLst>
            </p:cNvPr>
            <p:cNvSpPr/>
            <p:nvPr/>
          </p:nvSpPr>
          <p:spPr>
            <a:xfrm>
              <a:off x="7071639" y="1514654"/>
              <a:ext cx="105377" cy="1217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320">
                  <a:moveTo>
                    <a:pt x="0" y="0"/>
                  </a:moveTo>
                  <a:cubicBezTo>
                    <a:pt x="0" y="0"/>
                    <a:pt x="103" y="215"/>
                    <a:pt x="277" y="32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02">
              <a:extLst>
                <a:ext uri="{FF2B5EF4-FFF2-40B4-BE49-F238E27FC236}">
                  <a16:creationId xmlns:a16="http://schemas.microsoft.com/office/drawing/2014/main" id="{2669DA43-2DFE-1E4D-A0F4-4789E523747E}"/>
                </a:ext>
              </a:extLst>
            </p:cNvPr>
            <p:cNvSpPr/>
            <p:nvPr/>
          </p:nvSpPr>
          <p:spPr>
            <a:xfrm>
              <a:off x="7054077" y="1597504"/>
              <a:ext cx="134776" cy="15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0" y="0"/>
                  </a:moveTo>
                  <a:cubicBezTo>
                    <a:pt x="0" y="0"/>
                    <a:pt x="132" y="269"/>
                    <a:pt x="354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03">
              <a:extLst>
                <a:ext uri="{FF2B5EF4-FFF2-40B4-BE49-F238E27FC236}">
                  <a16:creationId xmlns:a16="http://schemas.microsoft.com/office/drawing/2014/main" id="{F1479EC9-2140-704F-8AD3-197679F93A8E}"/>
                </a:ext>
              </a:extLst>
            </p:cNvPr>
            <p:cNvSpPr/>
            <p:nvPr/>
          </p:nvSpPr>
          <p:spPr>
            <a:xfrm>
              <a:off x="7036514" y="1681118"/>
              <a:ext cx="158447" cy="1786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0" y="0"/>
                  </a:moveTo>
                  <a:cubicBezTo>
                    <a:pt x="0" y="0"/>
                    <a:pt x="155" y="315"/>
                    <a:pt x="416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04">
              <a:extLst>
                <a:ext uri="{FF2B5EF4-FFF2-40B4-BE49-F238E27FC236}">
                  <a16:creationId xmlns:a16="http://schemas.microsoft.com/office/drawing/2014/main" id="{2DA496D7-1E7F-B040-B12B-3B55583C129F}"/>
                </a:ext>
              </a:extLst>
            </p:cNvPr>
            <p:cNvSpPr/>
            <p:nvPr/>
          </p:nvSpPr>
          <p:spPr>
            <a:xfrm>
              <a:off x="7018570" y="1763206"/>
              <a:ext cx="185937" cy="20693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543">
                  <a:moveTo>
                    <a:pt x="0" y="0"/>
                  </a:moveTo>
                  <a:cubicBezTo>
                    <a:pt x="0" y="0"/>
                    <a:pt x="181" y="365"/>
                    <a:pt x="488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05">
              <a:extLst>
                <a:ext uri="{FF2B5EF4-FFF2-40B4-BE49-F238E27FC236}">
                  <a16:creationId xmlns:a16="http://schemas.microsoft.com/office/drawing/2014/main" id="{966ED752-228A-6E41-A7DB-7C27E47E9C78}"/>
                </a:ext>
              </a:extLst>
            </p:cNvPr>
            <p:cNvSpPr/>
            <p:nvPr/>
          </p:nvSpPr>
          <p:spPr>
            <a:xfrm>
              <a:off x="7001007" y="1847583"/>
              <a:ext cx="206172" cy="2309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606">
                  <a:moveTo>
                    <a:pt x="0" y="0"/>
                  </a:moveTo>
                  <a:cubicBezTo>
                    <a:pt x="0" y="0"/>
                    <a:pt x="202" y="407"/>
                    <a:pt x="541" y="60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06">
              <a:extLst>
                <a:ext uri="{FF2B5EF4-FFF2-40B4-BE49-F238E27FC236}">
                  <a16:creationId xmlns:a16="http://schemas.microsoft.com/office/drawing/2014/main" id="{6D38FF97-0D56-684C-B951-12D46EBC5A58}"/>
                </a:ext>
              </a:extLst>
            </p:cNvPr>
            <p:cNvSpPr/>
            <p:nvPr/>
          </p:nvSpPr>
          <p:spPr>
            <a:xfrm>
              <a:off x="7033841" y="1522290"/>
              <a:ext cx="105759" cy="12217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321">
                  <a:moveTo>
                    <a:pt x="278" y="0"/>
                  </a:moveTo>
                  <a:cubicBezTo>
                    <a:pt x="278" y="0"/>
                    <a:pt x="174" y="216"/>
                    <a:pt x="0" y="32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07">
              <a:extLst>
                <a:ext uri="{FF2B5EF4-FFF2-40B4-BE49-F238E27FC236}">
                  <a16:creationId xmlns:a16="http://schemas.microsoft.com/office/drawing/2014/main" id="{6FAD5C37-E0C9-474E-8D5B-ABCE53E15C33}"/>
                </a:ext>
              </a:extLst>
            </p:cNvPr>
            <p:cNvSpPr/>
            <p:nvPr/>
          </p:nvSpPr>
          <p:spPr>
            <a:xfrm>
              <a:off x="7022005" y="1605140"/>
              <a:ext cx="134776" cy="15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354" y="0"/>
                  </a:moveTo>
                  <a:cubicBezTo>
                    <a:pt x="354" y="0"/>
                    <a:pt x="222" y="270"/>
                    <a:pt x="0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108">
              <a:extLst>
                <a:ext uri="{FF2B5EF4-FFF2-40B4-BE49-F238E27FC236}">
                  <a16:creationId xmlns:a16="http://schemas.microsoft.com/office/drawing/2014/main" id="{5FFCE448-C15C-C046-91BD-F32DF30B0B91}"/>
                </a:ext>
              </a:extLst>
            </p:cNvPr>
            <p:cNvSpPr/>
            <p:nvPr/>
          </p:nvSpPr>
          <p:spPr>
            <a:xfrm>
              <a:off x="7015897" y="1689135"/>
              <a:ext cx="158447" cy="1786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416" y="0"/>
                  </a:moveTo>
                  <a:cubicBezTo>
                    <a:pt x="416" y="0"/>
                    <a:pt x="261" y="315"/>
                    <a:pt x="0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9">
              <a:extLst>
                <a:ext uri="{FF2B5EF4-FFF2-40B4-BE49-F238E27FC236}">
                  <a16:creationId xmlns:a16="http://schemas.microsoft.com/office/drawing/2014/main" id="{FCACECAA-42D8-9B4D-893E-5DE52B2144F5}"/>
                </a:ext>
              </a:extLst>
            </p:cNvPr>
            <p:cNvSpPr/>
            <p:nvPr/>
          </p:nvSpPr>
          <p:spPr>
            <a:xfrm>
              <a:off x="7006733" y="1770842"/>
              <a:ext cx="185555" cy="20693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7" h="543">
                  <a:moveTo>
                    <a:pt x="487" y="0"/>
                  </a:moveTo>
                  <a:cubicBezTo>
                    <a:pt x="487" y="0"/>
                    <a:pt x="306" y="365"/>
                    <a:pt x="0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10">
              <a:extLst>
                <a:ext uri="{FF2B5EF4-FFF2-40B4-BE49-F238E27FC236}">
                  <a16:creationId xmlns:a16="http://schemas.microsoft.com/office/drawing/2014/main" id="{93507E3A-F619-0E49-A4E4-E9E99680AA6E}"/>
                </a:ext>
              </a:extLst>
            </p:cNvPr>
            <p:cNvSpPr/>
            <p:nvPr/>
          </p:nvSpPr>
          <p:spPr>
            <a:xfrm>
              <a:off x="7097983" y="1855601"/>
              <a:ext cx="111868" cy="1557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409">
                  <a:moveTo>
                    <a:pt x="294" y="0"/>
                  </a:moveTo>
                  <a:cubicBezTo>
                    <a:pt x="294" y="0"/>
                    <a:pt x="188" y="215"/>
                    <a:pt x="0" y="40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11">
              <a:extLst>
                <a:ext uri="{FF2B5EF4-FFF2-40B4-BE49-F238E27FC236}">
                  <a16:creationId xmlns:a16="http://schemas.microsoft.com/office/drawing/2014/main" id="{9A2DEBFA-93BF-EC43-BEC9-8B0D77BC45FA}"/>
                </a:ext>
              </a:extLst>
            </p:cNvPr>
            <p:cNvSpPr/>
            <p:nvPr/>
          </p:nvSpPr>
          <p:spPr>
            <a:xfrm>
              <a:off x="7289647" y="1637211"/>
              <a:ext cx="247407" cy="59102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1549">
                  <a:moveTo>
                    <a:pt x="67" y="1549"/>
                  </a:moveTo>
                  <a:cubicBezTo>
                    <a:pt x="67" y="1549"/>
                    <a:pt x="-71" y="262"/>
                    <a:pt x="48" y="48"/>
                  </a:cubicBezTo>
                  <a:cubicBezTo>
                    <a:pt x="48" y="48"/>
                    <a:pt x="366" y="-69"/>
                    <a:pt x="605" y="61"/>
                  </a:cubicBezTo>
                  <a:cubicBezTo>
                    <a:pt x="605" y="61"/>
                    <a:pt x="723" y="431"/>
                    <a:pt x="573" y="1548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12">
              <a:extLst>
                <a:ext uri="{FF2B5EF4-FFF2-40B4-BE49-F238E27FC236}">
                  <a16:creationId xmlns:a16="http://schemas.microsoft.com/office/drawing/2014/main" id="{A6AC2C7A-B185-F448-97C9-5ECB93C46982}"/>
                </a:ext>
              </a:extLst>
            </p:cNvPr>
            <p:cNvSpPr/>
            <p:nvPr/>
          </p:nvSpPr>
          <p:spPr>
            <a:xfrm>
              <a:off x="7251467" y="1601322"/>
              <a:ext cx="57270" cy="6204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1626">
                  <a:moveTo>
                    <a:pt x="79" y="1626"/>
                  </a:moveTo>
                  <a:cubicBezTo>
                    <a:pt x="79" y="1626"/>
                    <a:pt x="-95" y="347"/>
                    <a:pt x="73" y="0"/>
                  </a:cubicBezTo>
                  <a:lnTo>
                    <a:pt x="151" y="11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13">
              <a:extLst>
                <a:ext uri="{FF2B5EF4-FFF2-40B4-BE49-F238E27FC236}">
                  <a16:creationId xmlns:a16="http://schemas.microsoft.com/office/drawing/2014/main" id="{28E9266E-8367-4E46-8067-DED9F8C1E792}"/>
                </a:ext>
              </a:extLst>
            </p:cNvPr>
            <p:cNvSpPr/>
            <p:nvPr/>
          </p:nvSpPr>
          <p:spPr>
            <a:xfrm>
              <a:off x="7288120" y="1574214"/>
              <a:ext cx="267642" cy="5425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2" h="1422">
                  <a:moveTo>
                    <a:pt x="0" y="47"/>
                  </a:moveTo>
                  <a:cubicBezTo>
                    <a:pt x="0" y="47"/>
                    <a:pt x="380" y="-73"/>
                    <a:pt x="608" y="71"/>
                  </a:cubicBezTo>
                  <a:cubicBezTo>
                    <a:pt x="608" y="71"/>
                    <a:pt x="782" y="185"/>
                    <a:pt x="657" y="142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Straight Connector 115">
              <a:extLst>
                <a:ext uri="{FF2B5EF4-FFF2-40B4-BE49-F238E27FC236}">
                  <a16:creationId xmlns:a16="http://schemas.microsoft.com/office/drawing/2014/main" id="{1631E639-03CA-8147-8FD3-E1D977D0E0B5}"/>
                </a:ext>
              </a:extLst>
            </p:cNvPr>
            <p:cNvSpPr/>
            <p:nvPr/>
          </p:nvSpPr>
          <p:spPr>
            <a:xfrm flipV="1">
              <a:off x="7315227" y="1687991"/>
              <a:ext cx="200064" cy="114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Straight Connector 116">
              <a:extLst>
                <a:ext uri="{FF2B5EF4-FFF2-40B4-BE49-F238E27FC236}">
                  <a16:creationId xmlns:a16="http://schemas.microsoft.com/office/drawing/2014/main" id="{FF8E8818-1EE3-5843-98B1-33B6F0E635EB}"/>
                </a:ext>
              </a:extLst>
            </p:cNvPr>
            <p:cNvSpPr/>
            <p:nvPr/>
          </p:nvSpPr>
          <p:spPr>
            <a:xfrm flipV="1">
              <a:off x="7316756" y="1717390"/>
              <a:ext cx="197009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Straight Connector 117">
              <a:extLst>
                <a:ext uri="{FF2B5EF4-FFF2-40B4-BE49-F238E27FC236}">
                  <a16:creationId xmlns:a16="http://schemas.microsoft.com/office/drawing/2014/main" id="{541F9F85-6D0C-A944-B0A9-DA77AE9620B2}"/>
                </a:ext>
              </a:extLst>
            </p:cNvPr>
            <p:cNvSpPr/>
            <p:nvPr/>
          </p:nvSpPr>
          <p:spPr>
            <a:xfrm flipV="1">
              <a:off x="7318665" y="1746788"/>
              <a:ext cx="193573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>
              <a:extLst>
                <a:ext uri="{FF2B5EF4-FFF2-40B4-BE49-F238E27FC236}">
                  <a16:creationId xmlns:a16="http://schemas.microsoft.com/office/drawing/2014/main" id="{6DDD22D6-8E0D-D341-99C5-B6D980EF643C}"/>
                </a:ext>
              </a:extLst>
            </p:cNvPr>
            <p:cNvSpPr/>
            <p:nvPr/>
          </p:nvSpPr>
          <p:spPr>
            <a:xfrm flipV="1">
              <a:off x="7320574" y="1776187"/>
              <a:ext cx="190137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Straight Connector 119">
              <a:extLst>
                <a:ext uri="{FF2B5EF4-FFF2-40B4-BE49-F238E27FC236}">
                  <a16:creationId xmlns:a16="http://schemas.microsoft.com/office/drawing/2014/main" id="{897E2E01-822A-FA4F-AEF3-DE376A00E16D}"/>
                </a:ext>
              </a:extLst>
            </p:cNvPr>
            <p:cNvSpPr/>
            <p:nvPr/>
          </p:nvSpPr>
          <p:spPr>
            <a:xfrm flipV="1">
              <a:off x="7322483" y="1805204"/>
              <a:ext cx="187082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Straight Connector 120">
              <a:extLst>
                <a:ext uri="{FF2B5EF4-FFF2-40B4-BE49-F238E27FC236}">
                  <a16:creationId xmlns:a16="http://schemas.microsoft.com/office/drawing/2014/main" id="{28D61DAA-4462-FA49-BA9F-1D528C135B70}"/>
                </a:ext>
              </a:extLst>
            </p:cNvPr>
            <p:cNvSpPr/>
            <p:nvPr/>
          </p:nvSpPr>
          <p:spPr>
            <a:xfrm flipV="1">
              <a:off x="7324392" y="1834602"/>
              <a:ext cx="183646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>
              <a:extLst>
                <a:ext uri="{FF2B5EF4-FFF2-40B4-BE49-F238E27FC236}">
                  <a16:creationId xmlns:a16="http://schemas.microsoft.com/office/drawing/2014/main" id="{DB9BF336-D6A3-E643-82D5-E70343A0CF22}"/>
                </a:ext>
              </a:extLst>
            </p:cNvPr>
            <p:cNvSpPr/>
            <p:nvPr/>
          </p:nvSpPr>
          <p:spPr>
            <a:xfrm flipV="1">
              <a:off x="7326301" y="1864001"/>
              <a:ext cx="180592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>
              <a:extLst>
                <a:ext uri="{FF2B5EF4-FFF2-40B4-BE49-F238E27FC236}">
                  <a16:creationId xmlns:a16="http://schemas.microsoft.com/office/drawing/2014/main" id="{2F231588-DE02-1B4F-915D-6B7550332C82}"/>
                </a:ext>
              </a:extLst>
            </p:cNvPr>
            <p:cNvSpPr/>
            <p:nvPr/>
          </p:nvSpPr>
          <p:spPr>
            <a:xfrm flipV="1">
              <a:off x="7328210" y="1893400"/>
              <a:ext cx="176774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>
              <a:extLst>
                <a:ext uri="{FF2B5EF4-FFF2-40B4-BE49-F238E27FC236}">
                  <a16:creationId xmlns:a16="http://schemas.microsoft.com/office/drawing/2014/main" id="{7A4944A5-718B-9D4D-B60C-86C8BA9D8977}"/>
                </a:ext>
              </a:extLst>
            </p:cNvPr>
            <p:cNvSpPr/>
            <p:nvPr/>
          </p:nvSpPr>
          <p:spPr>
            <a:xfrm flipV="1">
              <a:off x="7329736" y="1922797"/>
              <a:ext cx="173719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>
              <a:extLst>
                <a:ext uri="{FF2B5EF4-FFF2-40B4-BE49-F238E27FC236}">
                  <a16:creationId xmlns:a16="http://schemas.microsoft.com/office/drawing/2014/main" id="{33EEFF21-BF15-8E47-A073-5D21A754ADC1}"/>
                </a:ext>
              </a:extLst>
            </p:cNvPr>
            <p:cNvSpPr/>
            <p:nvPr/>
          </p:nvSpPr>
          <p:spPr>
            <a:xfrm flipV="1">
              <a:off x="7331645" y="1952197"/>
              <a:ext cx="170665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>
              <a:extLst>
                <a:ext uri="{FF2B5EF4-FFF2-40B4-BE49-F238E27FC236}">
                  <a16:creationId xmlns:a16="http://schemas.microsoft.com/office/drawing/2014/main" id="{3E5B34C0-0813-DF4C-B0D3-A0A3B0800903}"/>
                </a:ext>
              </a:extLst>
            </p:cNvPr>
            <p:cNvSpPr/>
            <p:nvPr/>
          </p:nvSpPr>
          <p:spPr>
            <a:xfrm flipV="1">
              <a:off x="7333554" y="1981595"/>
              <a:ext cx="167230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>
              <a:extLst>
                <a:ext uri="{FF2B5EF4-FFF2-40B4-BE49-F238E27FC236}">
                  <a16:creationId xmlns:a16="http://schemas.microsoft.com/office/drawing/2014/main" id="{759BBC0F-5FE6-1149-83D4-DFFF2A042864}"/>
                </a:ext>
              </a:extLst>
            </p:cNvPr>
            <p:cNvSpPr/>
            <p:nvPr/>
          </p:nvSpPr>
          <p:spPr>
            <a:xfrm>
              <a:off x="7335463" y="2010994"/>
              <a:ext cx="16417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>
              <a:extLst>
                <a:ext uri="{FF2B5EF4-FFF2-40B4-BE49-F238E27FC236}">
                  <a16:creationId xmlns:a16="http://schemas.microsoft.com/office/drawing/2014/main" id="{1AAEF38C-BBEF-B345-B8F7-B5BC2ACA44C7}"/>
                </a:ext>
              </a:extLst>
            </p:cNvPr>
            <p:cNvSpPr/>
            <p:nvPr/>
          </p:nvSpPr>
          <p:spPr>
            <a:xfrm flipV="1">
              <a:off x="7337372" y="2040392"/>
              <a:ext cx="160739" cy="38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>
              <a:extLst>
                <a:ext uri="{FF2B5EF4-FFF2-40B4-BE49-F238E27FC236}">
                  <a16:creationId xmlns:a16="http://schemas.microsoft.com/office/drawing/2014/main" id="{BF1595D2-0252-FA44-871F-711A6E492C7E}"/>
                </a:ext>
              </a:extLst>
            </p:cNvPr>
            <p:cNvSpPr/>
            <p:nvPr/>
          </p:nvSpPr>
          <p:spPr>
            <a:xfrm>
              <a:off x="7339281" y="2069791"/>
              <a:ext cx="15730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>
              <a:extLst>
                <a:ext uri="{FF2B5EF4-FFF2-40B4-BE49-F238E27FC236}">
                  <a16:creationId xmlns:a16="http://schemas.microsoft.com/office/drawing/2014/main" id="{8FC901FF-2F4A-ED4D-BE64-CF71997651DA}"/>
                </a:ext>
              </a:extLst>
            </p:cNvPr>
            <p:cNvSpPr/>
            <p:nvPr/>
          </p:nvSpPr>
          <p:spPr>
            <a:xfrm>
              <a:off x="7340809" y="2099190"/>
              <a:ext cx="15424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>
              <a:extLst>
                <a:ext uri="{FF2B5EF4-FFF2-40B4-BE49-F238E27FC236}">
                  <a16:creationId xmlns:a16="http://schemas.microsoft.com/office/drawing/2014/main" id="{5A25327E-5BB0-C846-BBD5-590BD46E4807}"/>
                </a:ext>
              </a:extLst>
            </p:cNvPr>
            <p:cNvSpPr/>
            <p:nvPr/>
          </p:nvSpPr>
          <p:spPr>
            <a:xfrm>
              <a:off x="7342718" y="2128589"/>
              <a:ext cx="15119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>
              <a:extLst>
                <a:ext uri="{FF2B5EF4-FFF2-40B4-BE49-F238E27FC236}">
                  <a16:creationId xmlns:a16="http://schemas.microsoft.com/office/drawing/2014/main" id="{977932E1-4622-FE48-A93B-CF21EA2E2375}"/>
                </a:ext>
              </a:extLst>
            </p:cNvPr>
            <p:cNvSpPr/>
            <p:nvPr/>
          </p:nvSpPr>
          <p:spPr>
            <a:xfrm>
              <a:off x="7344627" y="2157987"/>
              <a:ext cx="14775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>
              <a:extLst>
                <a:ext uri="{FF2B5EF4-FFF2-40B4-BE49-F238E27FC236}">
                  <a16:creationId xmlns:a16="http://schemas.microsoft.com/office/drawing/2014/main" id="{CEE163A6-5983-AA46-992B-760AD038B026}"/>
                </a:ext>
              </a:extLst>
            </p:cNvPr>
            <p:cNvSpPr/>
            <p:nvPr/>
          </p:nvSpPr>
          <p:spPr>
            <a:xfrm>
              <a:off x="7346536" y="2187386"/>
              <a:ext cx="144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>
              <a:extLst>
                <a:ext uri="{FF2B5EF4-FFF2-40B4-BE49-F238E27FC236}">
                  <a16:creationId xmlns:a16="http://schemas.microsoft.com/office/drawing/2014/main" id="{660A73C7-EE49-2547-B066-8AB668C9BD22}"/>
                </a:ext>
              </a:extLst>
            </p:cNvPr>
            <p:cNvSpPr/>
            <p:nvPr/>
          </p:nvSpPr>
          <p:spPr>
            <a:xfrm>
              <a:off x="7348062" y="2216784"/>
              <a:ext cx="14126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>
              <a:extLst>
                <a:ext uri="{FF2B5EF4-FFF2-40B4-BE49-F238E27FC236}">
                  <a16:creationId xmlns:a16="http://schemas.microsoft.com/office/drawing/2014/main" id="{65D32D6A-397F-D14E-B069-D8FEA5892169}"/>
                </a:ext>
              </a:extLst>
            </p:cNvPr>
            <p:cNvSpPr/>
            <p:nvPr/>
          </p:nvSpPr>
          <p:spPr>
            <a:xfrm>
              <a:off x="7223977" y="2077809"/>
              <a:ext cx="416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>
              <a:extLst>
                <a:ext uri="{FF2B5EF4-FFF2-40B4-BE49-F238E27FC236}">
                  <a16:creationId xmlns:a16="http://schemas.microsoft.com/office/drawing/2014/main" id="{B7970589-AE7B-9041-A176-6E692A032A7F}"/>
                </a:ext>
              </a:extLst>
            </p:cNvPr>
            <p:cNvSpPr/>
            <p:nvPr/>
          </p:nvSpPr>
          <p:spPr>
            <a:xfrm>
              <a:off x="7242686" y="2133552"/>
              <a:ext cx="0" cy="610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>
              <a:extLst>
                <a:ext uri="{FF2B5EF4-FFF2-40B4-BE49-F238E27FC236}">
                  <a16:creationId xmlns:a16="http://schemas.microsoft.com/office/drawing/2014/main" id="{09C6A63D-181A-7442-BD96-87F9AAB07631}"/>
                </a:ext>
              </a:extLst>
            </p:cNvPr>
            <p:cNvSpPr/>
            <p:nvPr/>
          </p:nvSpPr>
          <p:spPr>
            <a:xfrm>
              <a:off x="7303775" y="2253437"/>
              <a:ext cx="1630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>
              <a:extLst>
                <a:ext uri="{FF2B5EF4-FFF2-40B4-BE49-F238E27FC236}">
                  <a16:creationId xmlns:a16="http://schemas.microsoft.com/office/drawing/2014/main" id="{6A985C8E-ED0B-0647-9689-66B70071FBDC}"/>
                </a:ext>
              </a:extLst>
            </p:cNvPr>
            <p:cNvSpPr/>
            <p:nvPr/>
          </p:nvSpPr>
          <p:spPr>
            <a:xfrm>
              <a:off x="7519110" y="2275964"/>
              <a:ext cx="496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>
              <a:extLst>
                <a:ext uri="{FF2B5EF4-FFF2-40B4-BE49-F238E27FC236}">
                  <a16:creationId xmlns:a16="http://schemas.microsoft.com/office/drawing/2014/main" id="{3DCA9260-B1FA-6040-9AE4-1F0D63406D25}"/>
                </a:ext>
              </a:extLst>
            </p:cNvPr>
            <p:cNvSpPr/>
            <p:nvPr/>
          </p:nvSpPr>
          <p:spPr>
            <a:xfrm>
              <a:off x="7666103" y="2284745"/>
              <a:ext cx="0" cy="874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>
              <a:extLst>
                <a:ext uri="{FF2B5EF4-FFF2-40B4-BE49-F238E27FC236}">
                  <a16:creationId xmlns:a16="http://schemas.microsoft.com/office/drawing/2014/main" id="{C0129658-E148-D64D-9C51-0B8DD228A188}"/>
                </a:ext>
              </a:extLst>
            </p:cNvPr>
            <p:cNvSpPr/>
            <p:nvPr/>
          </p:nvSpPr>
          <p:spPr>
            <a:xfrm>
              <a:off x="7735973" y="2322543"/>
              <a:ext cx="694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>
              <a:extLst>
                <a:ext uri="{FF2B5EF4-FFF2-40B4-BE49-F238E27FC236}">
                  <a16:creationId xmlns:a16="http://schemas.microsoft.com/office/drawing/2014/main" id="{B03B4388-EB6D-4949-9490-E05102A7B46D}"/>
                </a:ext>
              </a:extLst>
            </p:cNvPr>
            <p:cNvSpPr/>
            <p:nvPr/>
          </p:nvSpPr>
          <p:spPr>
            <a:xfrm>
              <a:off x="7741318" y="2358432"/>
              <a:ext cx="5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>
              <a:extLst>
                <a:ext uri="{FF2B5EF4-FFF2-40B4-BE49-F238E27FC236}">
                  <a16:creationId xmlns:a16="http://schemas.microsoft.com/office/drawing/2014/main" id="{7CBD3F55-26BB-D14F-B1AA-C529C637BF42}"/>
                </a:ext>
              </a:extLst>
            </p:cNvPr>
            <p:cNvSpPr/>
            <p:nvPr/>
          </p:nvSpPr>
          <p:spPr>
            <a:xfrm>
              <a:off x="7529036" y="2119044"/>
              <a:ext cx="931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>
              <a:extLst>
                <a:ext uri="{FF2B5EF4-FFF2-40B4-BE49-F238E27FC236}">
                  <a16:creationId xmlns:a16="http://schemas.microsoft.com/office/drawing/2014/main" id="{0AB9DBBA-0367-454F-97CB-ED29BEEF7605}"/>
                </a:ext>
              </a:extLst>
            </p:cNvPr>
            <p:cNvSpPr/>
            <p:nvPr/>
          </p:nvSpPr>
          <p:spPr>
            <a:xfrm>
              <a:off x="7761935" y="2115225"/>
              <a:ext cx="542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>
              <a:extLst>
                <a:ext uri="{FF2B5EF4-FFF2-40B4-BE49-F238E27FC236}">
                  <a16:creationId xmlns:a16="http://schemas.microsoft.com/office/drawing/2014/main" id="{E654ED25-366C-454A-9C2E-09602A703A13}"/>
                </a:ext>
              </a:extLst>
            </p:cNvPr>
            <p:cNvSpPr/>
            <p:nvPr/>
          </p:nvSpPr>
          <p:spPr>
            <a:xfrm>
              <a:off x="7795533" y="2074372"/>
              <a:ext cx="0" cy="4085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>
              <a:extLst>
                <a:ext uri="{FF2B5EF4-FFF2-40B4-BE49-F238E27FC236}">
                  <a16:creationId xmlns:a16="http://schemas.microsoft.com/office/drawing/2014/main" id="{B0A1F2E8-1EA1-8648-8AA9-7CB77080F8C9}"/>
                </a:ext>
              </a:extLst>
            </p:cNvPr>
            <p:cNvSpPr/>
            <p:nvPr/>
          </p:nvSpPr>
          <p:spPr>
            <a:xfrm>
              <a:off x="7808515" y="2194640"/>
              <a:ext cx="0" cy="7368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>
              <a:extLst>
                <a:ext uri="{FF2B5EF4-FFF2-40B4-BE49-F238E27FC236}">
                  <a16:creationId xmlns:a16="http://schemas.microsoft.com/office/drawing/2014/main" id="{27DC2A7A-E19E-B246-8008-7BD6FD14735B}"/>
                </a:ext>
              </a:extLst>
            </p:cNvPr>
            <p:cNvSpPr/>
            <p:nvPr/>
          </p:nvSpPr>
          <p:spPr>
            <a:xfrm>
              <a:off x="7606923" y="2040392"/>
              <a:ext cx="0" cy="5154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>
              <a:extLst>
                <a:ext uri="{FF2B5EF4-FFF2-40B4-BE49-F238E27FC236}">
                  <a16:creationId xmlns:a16="http://schemas.microsoft.com/office/drawing/2014/main" id="{414FE4A6-EFFA-044A-B2F5-FB8DA15E4223}"/>
                </a:ext>
              </a:extLst>
            </p:cNvPr>
            <p:cNvSpPr/>
            <p:nvPr/>
          </p:nvSpPr>
          <p:spPr>
            <a:xfrm>
              <a:off x="7632505" y="2040774"/>
              <a:ext cx="0" cy="511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>
              <a:extLst>
                <a:ext uri="{FF2B5EF4-FFF2-40B4-BE49-F238E27FC236}">
                  <a16:creationId xmlns:a16="http://schemas.microsoft.com/office/drawing/2014/main" id="{1599D7E4-8420-9147-B322-0E61781814F8}"/>
                </a:ext>
              </a:extLst>
            </p:cNvPr>
            <p:cNvSpPr/>
            <p:nvPr/>
          </p:nvSpPr>
          <p:spPr>
            <a:xfrm>
              <a:off x="7658466" y="2040774"/>
              <a:ext cx="0" cy="511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>
              <a:extLst>
                <a:ext uri="{FF2B5EF4-FFF2-40B4-BE49-F238E27FC236}">
                  <a16:creationId xmlns:a16="http://schemas.microsoft.com/office/drawing/2014/main" id="{D7122A04-93DA-C340-9A58-AB9299D43570}"/>
                </a:ext>
              </a:extLst>
            </p:cNvPr>
            <p:cNvSpPr/>
            <p:nvPr/>
          </p:nvSpPr>
          <p:spPr>
            <a:xfrm>
              <a:off x="7684430" y="2040774"/>
              <a:ext cx="0" cy="511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>
              <a:extLst>
                <a:ext uri="{FF2B5EF4-FFF2-40B4-BE49-F238E27FC236}">
                  <a16:creationId xmlns:a16="http://schemas.microsoft.com/office/drawing/2014/main" id="{599CE3B1-D6BC-104E-8DDE-DE29A44C1878}"/>
                </a:ext>
              </a:extLst>
            </p:cNvPr>
            <p:cNvSpPr/>
            <p:nvPr/>
          </p:nvSpPr>
          <p:spPr>
            <a:xfrm>
              <a:off x="7710392" y="2041156"/>
              <a:ext cx="0" cy="507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>
              <a:extLst>
                <a:ext uri="{FF2B5EF4-FFF2-40B4-BE49-F238E27FC236}">
                  <a16:creationId xmlns:a16="http://schemas.microsoft.com/office/drawing/2014/main" id="{8DA1C25C-D1E7-DC41-84E7-953DE61B5B1D}"/>
                </a:ext>
              </a:extLst>
            </p:cNvPr>
            <p:cNvSpPr/>
            <p:nvPr/>
          </p:nvSpPr>
          <p:spPr>
            <a:xfrm>
              <a:off x="7735973" y="2041156"/>
              <a:ext cx="0" cy="507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>
              <a:extLst>
                <a:ext uri="{FF2B5EF4-FFF2-40B4-BE49-F238E27FC236}">
                  <a16:creationId xmlns:a16="http://schemas.microsoft.com/office/drawing/2014/main" id="{284E5BED-AFC3-7C48-BF4E-52F822FD1A36}"/>
                </a:ext>
              </a:extLst>
            </p:cNvPr>
            <p:cNvSpPr/>
            <p:nvPr/>
          </p:nvSpPr>
          <p:spPr>
            <a:xfrm>
              <a:off x="7761935" y="2041538"/>
              <a:ext cx="0" cy="5039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>
              <a:extLst>
                <a:ext uri="{FF2B5EF4-FFF2-40B4-BE49-F238E27FC236}">
                  <a16:creationId xmlns:a16="http://schemas.microsoft.com/office/drawing/2014/main" id="{D316ED74-A9DC-A843-802E-02DE8270BA87}"/>
                </a:ext>
              </a:extLst>
            </p:cNvPr>
            <p:cNvSpPr/>
            <p:nvPr/>
          </p:nvSpPr>
          <p:spPr>
            <a:xfrm>
              <a:off x="7587070" y="214806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>
              <a:extLst>
                <a:ext uri="{FF2B5EF4-FFF2-40B4-BE49-F238E27FC236}">
                  <a16:creationId xmlns:a16="http://schemas.microsoft.com/office/drawing/2014/main" id="{8D835834-C7B3-0C4B-90AD-848AE7C7FFB9}"/>
                </a:ext>
              </a:extLst>
            </p:cNvPr>
            <p:cNvSpPr/>
            <p:nvPr/>
          </p:nvSpPr>
          <p:spPr>
            <a:xfrm>
              <a:off x="7783698" y="214806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Straight Connector 154">
              <a:extLst>
                <a:ext uri="{FF2B5EF4-FFF2-40B4-BE49-F238E27FC236}">
                  <a16:creationId xmlns:a16="http://schemas.microsoft.com/office/drawing/2014/main" id="{9705DE09-F584-744F-A269-FC0D968CFEEF}"/>
                </a:ext>
              </a:extLst>
            </p:cNvPr>
            <p:cNvSpPr/>
            <p:nvPr/>
          </p:nvSpPr>
          <p:spPr>
            <a:xfrm>
              <a:off x="7595852" y="2014430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54">
              <a:extLst>
                <a:ext uri="{FF2B5EF4-FFF2-40B4-BE49-F238E27FC236}">
                  <a16:creationId xmlns:a16="http://schemas.microsoft.com/office/drawing/2014/main" id="{2C862A11-6B96-EE44-9066-8162173B20C3}"/>
                </a:ext>
              </a:extLst>
            </p:cNvPr>
            <p:cNvSpPr/>
            <p:nvPr/>
          </p:nvSpPr>
          <p:spPr>
            <a:xfrm>
              <a:off x="7598524" y="1885764"/>
              <a:ext cx="170665" cy="1019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268">
                  <a:moveTo>
                    <a:pt x="448" y="268"/>
                  </a:moveTo>
                  <a:lnTo>
                    <a:pt x="0" y="268"/>
                  </a:lnTo>
                  <a:cubicBezTo>
                    <a:pt x="0" y="268"/>
                    <a:pt x="60" y="0"/>
                    <a:pt x="225" y="0"/>
                  </a:cubicBezTo>
                  <a:cubicBezTo>
                    <a:pt x="390" y="0"/>
                    <a:pt x="448" y="268"/>
                    <a:pt x="448" y="26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Straight Connector 156">
              <a:extLst>
                <a:ext uri="{FF2B5EF4-FFF2-40B4-BE49-F238E27FC236}">
                  <a16:creationId xmlns:a16="http://schemas.microsoft.com/office/drawing/2014/main" id="{510EA20B-116C-E74A-B164-AC6435147465}"/>
                </a:ext>
              </a:extLst>
            </p:cNvPr>
            <p:cNvSpPr/>
            <p:nvPr/>
          </p:nvSpPr>
          <p:spPr>
            <a:xfrm>
              <a:off x="7666103" y="1861328"/>
              <a:ext cx="3703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>
              <a:extLst>
                <a:ext uri="{FF2B5EF4-FFF2-40B4-BE49-F238E27FC236}">
                  <a16:creationId xmlns:a16="http://schemas.microsoft.com/office/drawing/2014/main" id="{CEE347B0-E703-834D-A55E-7753262C9FFA}"/>
                </a:ext>
              </a:extLst>
            </p:cNvPr>
            <p:cNvSpPr/>
            <p:nvPr/>
          </p:nvSpPr>
          <p:spPr>
            <a:xfrm>
              <a:off x="7672594" y="1837275"/>
              <a:ext cx="255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Straight Connector 158">
              <a:extLst>
                <a:ext uri="{FF2B5EF4-FFF2-40B4-BE49-F238E27FC236}">
                  <a16:creationId xmlns:a16="http://schemas.microsoft.com/office/drawing/2014/main" id="{2901A6D0-360F-DD44-8A28-8D41C0AE67E6}"/>
                </a:ext>
              </a:extLst>
            </p:cNvPr>
            <p:cNvSpPr/>
            <p:nvPr/>
          </p:nvSpPr>
          <p:spPr>
            <a:xfrm>
              <a:off x="7685575" y="1759006"/>
              <a:ext cx="0" cy="465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>
              <a:extLst>
                <a:ext uri="{FF2B5EF4-FFF2-40B4-BE49-F238E27FC236}">
                  <a16:creationId xmlns:a16="http://schemas.microsoft.com/office/drawing/2014/main" id="{F7DA8893-CBC0-994E-8A84-86D2018D4B12}"/>
                </a:ext>
              </a:extLst>
            </p:cNvPr>
            <p:cNvSpPr/>
            <p:nvPr/>
          </p:nvSpPr>
          <p:spPr>
            <a:xfrm>
              <a:off x="7650831" y="2232820"/>
              <a:ext cx="683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>
              <a:extLst>
                <a:ext uri="{FF2B5EF4-FFF2-40B4-BE49-F238E27FC236}">
                  <a16:creationId xmlns:a16="http://schemas.microsoft.com/office/drawing/2014/main" id="{1E466F77-B179-A042-9E06-4B378CE7B8C2}"/>
                </a:ext>
              </a:extLst>
            </p:cNvPr>
            <p:cNvSpPr/>
            <p:nvPr/>
          </p:nvSpPr>
          <p:spPr>
            <a:xfrm>
              <a:off x="7854331" y="2068263"/>
              <a:ext cx="76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Straight Connector 161">
              <a:extLst>
                <a:ext uri="{FF2B5EF4-FFF2-40B4-BE49-F238E27FC236}">
                  <a16:creationId xmlns:a16="http://schemas.microsoft.com/office/drawing/2014/main" id="{ECF94FD4-0596-5349-B579-91F1C8ACE7EB}"/>
                </a:ext>
              </a:extLst>
            </p:cNvPr>
            <p:cNvSpPr/>
            <p:nvPr/>
          </p:nvSpPr>
          <p:spPr>
            <a:xfrm>
              <a:off x="7840204" y="1966323"/>
              <a:ext cx="0" cy="901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Straight Connector 162">
              <a:extLst>
                <a:ext uri="{FF2B5EF4-FFF2-40B4-BE49-F238E27FC236}">
                  <a16:creationId xmlns:a16="http://schemas.microsoft.com/office/drawing/2014/main" id="{8D894724-ECAA-7649-A6E4-A878523CA0F5}"/>
                </a:ext>
              </a:extLst>
            </p:cNvPr>
            <p:cNvSpPr/>
            <p:nvPr/>
          </p:nvSpPr>
          <p:spPr>
            <a:xfrm>
              <a:off x="7940999" y="1966323"/>
              <a:ext cx="0" cy="901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Straight Connector 163">
              <a:extLst>
                <a:ext uri="{FF2B5EF4-FFF2-40B4-BE49-F238E27FC236}">
                  <a16:creationId xmlns:a16="http://schemas.microsoft.com/office/drawing/2014/main" id="{01FC3912-492A-A64D-8D14-E9DA19747785}"/>
                </a:ext>
              </a:extLst>
            </p:cNvPr>
            <p:cNvSpPr/>
            <p:nvPr/>
          </p:nvSpPr>
          <p:spPr>
            <a:xfrm>
              <a:off x="7845166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Straight Connector 164">
              <a:extLst>
                <a:ext uri="{FF2B5EF4-FFF2-40B4-BE49-F238E27FC236}">
                  <a16:creationId xmlns:a16="http://schemas.microsoft.com/office/drawing/2014/main" id="{E3EAFDEA-5B5D-9844-A3FC-C3ECE564AB56}"/>
                </a:ext>
              </a:extLst>
            </p:cNvPr>
            <p:cNvSpPr/>
            <p:nvPr/>
          </p:nvSpPr>
          <p:spPr>
            <a:xfrm>
              <a:off x="786883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Straight Connector 165">
              <a:extLst>
                <a:ext uri="{FF2B5EF4-FFF2-40B4-BE49-F238E27FC236}">
                  <a16:creationId xmlns:a16="http://schemas.microsoft.com/office/drawing/2014/main" id="{BDC78868-938F-5A4F-A5AC-99DCA32954A2}"/>
                </a:ext>
              </a:extLst>
            </p:cNvPr>
            <p:cNvSpPr/>
            <p:nvPr/>
          </p:nvSpPr>
          <p:spPr>
            <a:xfrm>
              <a:off x="789212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Straight Connector 166">
              <a:extLst>
                <a:ext uri="{FF2B5EF4-FFF2-40B4-BE49-F238E27FC236}">
                  <a16:creationId xmlns:a16="http://schemas.microsoft.com/office/drawing/2014/main" id="{4747861B-9AD2-EA41-B354-0B4814C25293}"/>
                </a:ext>
              </a:extLst>
            </p:cNvPr>
            <p:cNvSpPr/>
            <p:nvPr/>
          </p:nvSpPr>
          <p:spPr>
            <a:xfrm>
              <a:off x="791541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>
              <a:extLst>
                <a:ext uri="{FF2B5EF4-FFF2-40B4-BE49-F238E27FC236}">
                  <a16:creationId xmlns:a16="http://schemas.microsoft.com/office/drawing/2014/main" id="{F0C02A92-3CF3-F64B-83C5-E5323CA1F6DA}"/>
                </a:ext>
              </a:extLst>
            </p:cNvPr>
            <p:cNvSpPr/>
            <p:nvPr/>
          </p:nvSpPr>
          <p:spPr>
            <a:xfrm>
              <a:off x="793870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167">
              <a:extLst>
                <a:ext uri="{FF2B5EF4-FFF2-40B4-BE49-F238E27FC236}">
                  <a16:creationId xmlns:a16="http://schemas.microsoft.com/office/drawing/2014/main" id="{5DC53183-09D0-384F-B4FB-ACEA25198B51}"/>
                </a:ext>
              </a:extLst>
            </p:cNvPr>
            <p:cNvSpPr/>
            <p:nvPr/>
          </p:nvSpPr>
          <p:spPr>
            <a:xfrm>
              <a:off x="7836386" y="1858274"/>
              <a:ext cx="105759" cy="908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239" fill="none">
                  <a:moveTo>
                    <a:pt x="0" y="239"/>
                  </a:moveTo>
                  <a:lnTo>
                    <a:pt x="72" y="123"/>
                  </a:lnTo>
                  <a:lnTo>
                    <a:pt x="72" y="0"/>
                  </a:lnTo>
                  <a:lnTo>
                    <a:pt x="204" y="0"/>
                  </a:lnTo>
                  <a:lnTo>
                    <a:pt x="204" y="119"/>
                  </a:lnTo>
                  <a:lnTo>
                    <a:pt x="278" y="2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68">
              <a:extLst>
                <a:ext uri="{FF2B5EF4-FFF2-40B4-BE49-F238E27FC236}">
                  <a16:creationId xmlns:a16="http://schemas.microsoft.com/office/drawing/2014/main" id="{BCBBAE47-A6B7-CA4C-B2D6-4219684C1620}"/>
                </a:ext>
              </a:extLst>
            </p:cNvPr>
            <p:cNvSpPr/>
            <p:nvPr/>
          </p:nvSpPr>
          <p:spPr>
            <a:xfrm>
              <a:off x="7867694" y="1990377"/>
              <a:ext cx="46580" cy="465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123">
                  <a:moveTo>
                    <a:pt x="123" y="61"/>
                  </a:moveTo>
                  <a:cubicBezTo>
                    <a:pt x="123" y="73"/>
                    <a:pt x="121" y="82"/>
                    <a:pt x="115" y="92"/>
                  </a:cubicBezTo>
                  <a:cubicBezTo>
                    <a:pt x="109" y="102"/>
                    <a:pt x="101" y="109"/>
                    <a:pt x="92" y="115"/>
                  </a:cubicBezTo>
                  <a:cubicBezTo>
                    <a:pt x="82" y="120"/>
                    <a:pt x="73" y="123"/>
                    <a:pt x="62" y="123"/>
                  </a:cubicBezTo>
                  <a:cubicBezTo>
                    <a:pt x="50" y="123"/>
                    <a:pt x="41" y="120"/>
                    <a:pt x="31" y="115"/>
                  </a:cubicBezTo>
                  <a:cubicBezTo>
                    <a:pt x="21" y="109"/>
                    <a:pt x="14" y="102"/>
                    <a:pt x="8" y="92"/>
                  </a:cubicBezTo>
                  <a:cubicBezTo>
                    <a:pt x="2" y="82"/>
                    <a:pt x="0" y="72"/>
                    <a:pt x="0" y="61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4" y="20"/>
                    <a:pt x="21" y="14"/>
                    <a:pt x="31" y="8"/>
                  </a:cubicBezTo>
                  <a:cubicBezTo>
                    <a:pt x="41" y="2"/>
                    <a:pt x="50" y="0"/>
                    <a:pt x="62" y="0"/>
                  </a:cubicBezTo>
                  <a:cubicBezTo>
                    <a:pt x="73" y="0"/>
                    <a:pt x="82" y="2"/>
                    <a:pt x="92" y="8"/>
                  </a:cubicBezTo>
                  <a:cubicBezTo>
                    <a:pt x="101" y="14"/>
                    <a:pt x="109" y="20"/>
                    <a:pt x="115" y="30"/>
                  </a:cubicBezTo>
                  <a:cubicBezTo>
                    <a:pt x="121" y="39"/>
                    <a:pt x="123" y="50"/>
                    <a:pt x="123" y="61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Straight Connector 170">
              <a:extLst>
                <a:ext uri="{FF2B5EF4-FFF2-40B4-BE49-F238E27FC236}">
                  <a16:creationId xmlns:a16="http://schemas.microsoft.com/office/drawing/2014/main" id="{D36C7197-E4FF-644B-B439-C5769B10632B}"/>
                </a:ext>
              </a:extLst>
            </p:cNvPr>
            <p:cNvSpPr/>
            <p:nvPr/>
          </p:nvSpPr>
          <p:spPr>
            <a:xfrm>
              <a:off x="7863112" y="1940743"/>
              <a:ext cx="538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Straight Connector 171">
              <a:extLst>
                <a:ext uri="{FF2B5EF4-FFF2-40B4-BE49-F238E27FC236}">
                  <a16:creationId xmlns:a16="http://schemas.microsoft.com/office/drawing/2014/main" id="{E69FAD66-8227-B044-8C1D-A11BD44AAEA1}"/>
                </a:ext>
              </a:extLst>
            </p:cNvPr>
            <p:cNvSpPr/>
            <p:nvPr/>
          </p:nvSpPr>
          <p:spPr>
            <a:xfrm>
              <a:off x="7863112" y="1959069"/>
              <a:ext cx="538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Straight Connector 172">
              <a:extLst>
                <a:ext uri="{FF2B5EF4-FFF2-40B4-BE49-F238E27FC236}">
                  <a16:creationId xmlns:a16="http://schemas.microsoft.com/office/drawing/2014/main" id="{8F283C7D-3780-744C-A467-6644C5B94D12}"/>
                </a:ext>
              </a:extLst>
            </p:cNvPr>
            <p:cNvSpPr/>
            <p:nvPr/>
          </p:nvSpPr>
          <p:spPr>
            <a:xfrm>
              <a:off x="7863876" y="1905235"/>
              <a:ext cx="507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172">
              <a:extLst>
                <a:ext uri="{FF2B5EF4-FFF2-40B4-BE49-F238E27FC236}">
                  <a16:creationId xmlns:a16="http://schemas.microsoft.com/office/drawing/2014/main" id="{889EA1BD-3D53-D045-9A3F-D186DDEC09BB}"/>
                </a:ext>
              </a:extLst>
            </p:cNvPr>
            <p:cNvSpPr/>
            <p:nvPr/>
          </p:nvSpPr>
          <p:spPr>
            <a:xfrm>
              <a:off x="7863876" y="1818185"/>
              <a:ext cx="50016" cy="397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105" fill="none">
                  <a:moveTo>
                    <a:pt x="0" y="105"/>
                  </a:moveTo>
                  <a:lnTo>
                    <a:pt x="67" y="0"/>
                  </a:lnTo>
                  <a:lnTo>
                    <a:pt x="132" y="10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Straight Connector 174">
              <a:extLst>
                <a:ext uri="{FF2B5EF4-FFF2-40B4-BE49-F238E27FC236}">
                  <a16:creationId xmlns:a16="http://schemas.microsoft.com/office/drawing/2014/main" id="{6BA30F64-EB3C-B046-A07B-4E8BF1C94B5E}"/>
                </a:ext>
              </a:extLst>
            </p:cNvPr>
            <p:cNvSpPr/>
            <p:nvPr/>
          </p:nvSpPr>
          <p:spPr>
            <a:xfrm>
              <a:off x="7890220" y="1873164"/>
              <a:ext cx="0" cy="217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>
              <a:extLst>
                <a:ext uri="{FF2B5EF4-FFF2-40B4-BE49-F238E27FC236}">
                  <a16:creationId xmlns:a16="http://schemas.microsoft.com/office/drawing/2014/main" id="{9B437375-AD6B-1F4B-8F3B-8B281ACD4D27}"/>
                </a:ext>
              </a:extLst>
            </p:cNvPr>
            <p:cNvSpPr/>
            <p:nvPr/>
          </p:nvSpPr>
          <p:spPr>
            <a:xfrm flipV="1">
              <a:off x="7889456" y="1780005"/>
              <a:ext cx="0" cy="3856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Straight Connector 176">
              <a:extLst>
                <a:ext uri="{FF2B5EF4-FFF2-40B4-BE49-F238E27FC236}">
                  <a16:creationId xmlns:a16="http://schemas.microsoft.com/office/drawing/2014/main" id="{A17737C3-3BC3-D24A-BF8A-CD89C5808E19}"/>
                </a:ext>
              </a:extLst>
            </p:cNvPr>
            <p:cNvSpPr/>
            <p:nvPr/>
          </p:nvSpPr>
          <p:spPr>
            <a:xfrm>
              <a:off x="7983378" y="2125534"/>
              <a:ext cx="0" cy="8628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Straight Connector 177">
              <a:extLst>
                <a:ext uri="{FF2B5EF4-FFF2-40B4-BE49-F238E27FC236}">
                  <a16:creationId xmlns:a16="http://schemas.microsoft.com/office/drawing/2014/main" id="{82562793-DF02-1447-941C-D523D23846ED}"/>
                </a:ext>
              </a:extLst>
            </p:cNvPr>
            <p:cNvSpPr/>
            <p:nvPr/>
          </p:nvSpPr>
          <p:spPr>
            <a:xfrm>
              <a:off x="7955890" y="2211821"/>
              <a:ext cx="538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Straight Connector 178">
              <a:extLst>
                <a:ext uri="{FF2B5EF4-FFF2-40B4-BE49-F238E27FC236}">
                  <a16:creationId xmlns:a16="http://schemas.microsoft.com/office/drawing/2014/main" id="{87D153F0-FAEB-374D-A9E5-39CD209B0884}"/>
                </a:ext>
              </a:extLst>
            </p:cNvPr>
            <p:cNvSpPr/>
            <p:nvPr/>
          </p:nvSpPr>
          <p:spPr>
            <a:xfrm>
              <a:off x="7879911" y="2358432"/>
              <a:ext cx="4394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78">
              <a:extLst>
                <a:ext uri="{FF2B5EF4-FFF2-40B4-BE49-F238E27FC236}">
                  <a16:creationId xmlns:a16="http://schemas.microsoft.com/office/drawing/2014/main" id="{E7971B43-ACE3-D24E-846B-756DF0F1F4F0}"/>
                </a:ext>
              </a:extLst>
            </p:cNvPr>
            <p:cNvSpPr/>
            <p:nvPr/>
          </p:nvSpPr>
          <p:spPr>
            <a:xfrm>
              <a:off x="7996361" y="1052675"/>
              <a:ext cx="322621" cy="12870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3372" fill="none">
                  <a:moveTo>
                    <a:pt x="0" y="3372"/>
                  </a:moveTo>
                  <a:lnTo>
                    <a:pt x="348" y="0"/>
                  </a:lnTo>
                  <a:lnTo>
                    <a:pt x="408" y="169"/>
                  </a:lnTo>
                  <a:lnTo>
                    <a:pt x="468" y="0"/>
                  </a:lnTo>
                  <a:lnTo>
                    <a:pt x="846" y="336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Straight Connector 180">
              <a:extLst>
                <a:ext uri="{FF2B5EF4-FFF2-40B4-BE49-F238E27FC236}">
                  <a16:creationId xmlns:a16="http://schemas.microsoft.com/office/drawing/2014/main" id="{D1044D2B-9F6F-2E4E-93FA-66BFAADB99EA}"/>
                </a:ext>
              </a:extLst>
            </p:cNvPr>
            <p:cNvSpPr/>
            <p:nvPr/>
          </p:nvSpPr>
          <p:spPr>
            <a:xfrm>
              <a:off x="8157100" y="1147741"/>
              <a:ext cx="130534" cy="11835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>
              <a:extLst>
                <a:ext uri="{FF2B5EF4-FFF2-40B4-BE49-F238E27FC236}">
                  <a16:creationId xmlns:a16="http://schemas.microsoft.com/office/drawing/2014/main" id="{4B009EEB-955E-8249-92CE-914DAFB2E527}"/>
                </a:ext>
              </a:extLst>
            </p:cNvPr>
            <p:cNvSpPr/>
            <p:nvPr/>
          </p:nvSpPr>
          <p:spPr>
            <a:xfrm>
              <a:off x="8301037" y="2174023"/>
              <a:ext cx="12866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Straight Connector 182">
              <a:extLst>
                <a:ext uri="{FF2B5EF4-FFF2-40B4-BE49-F238E27FC236}">
                  <a16:creationId xmlns:a16="http://schemas.microsoft.com/office/drawing/2014/main" id="{D8357E99-030B-9E40-BE35-4B8538B8561C}"/>
                </a:ext>
              </a:extLst>
            </p:cNvPr>
            <p:cNvSpPr/>
            <p:nvPr/>
          </p:nvSpPr>
          <p:spPr>
            <a:xfrm>
              <a:off x="8352962" y="2248474"/>
              <a:ext cx="0" cy="11797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Straight Connector 183">
              <a:extLst>
                <a:ext uri="{FF2B5EF4-FFF2-40B4-BE49-F238E27FC236}">
                  <a16:creationId xmlns:a16="http://schemas.microsoft.com/office/drawing/2014/main" id="{26F03726-1296-3C4C-94C0-96ACB2D91D32}"/>
                </a:ext>
              </a:extLst>
            </p:cNvPr>
            <p:cNvSpPr/>
            <p:nvPr/>
          </p:nvSpPr>
          <p:spPr>
            <a:xfrm>
              <a:off x="9072656" y="2248474"/>
              <a:ext cx="0" cy="11797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>
              <a:extLst>
                <a:ext uri="{FF2B5EF4-FFF2-40B4-BE49-F238E27FC236}">
                  <a16:creationId xmlns:a16="http://schemas.microsoft.com/office/drawing/2014/main" id="{FFFF6301-95EC-9A42-9808-3069F9898873}"/>
                </a:ext>
              </a:extLst>
            </p:cNvPr>
            <p:cNvSpPr/>
            <p:nvPr/>
          </p:nvSpPr>
          <p:spPr>
            <a:xfrm>
              <a:off x="8526300" y="2358432"/>
              <a:ext cx="26611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Straight Connector 185">
              <a:extLst>
                <a:ext uri="{FF2B5EF4-FFF2-40B4-BE49-F238E27FC236}">
                  <a16:creationId xmlns:a16="http://schemas.microsoft.com/office/drawing/2014/main" id="{824B02EB-0D16-6843-9772-08CC94FC97AA}"/>
                </a:ext>
              </a:extLst>
            </p:cNvPr>
            <p:cNvSpPr/>
            <p:nvPr/>
          </p:nvSpPr>
          <p:spPr>
            <a:xfrm>
              <a:off x="8577843" y="2389740"/>
              <a:ext cx="771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>
              <a:extLst>
                <a:ext uri="{FF2B5EF4-FFF2-40B4-BE49-F238E27FC236}">
                  <a16:creationId xmlns:a16="http://schemas.microsoft.com/office/drawing/2014/main" id="{E6FD3C46-E73A-834A-B926-5E749BFBE8BE}"/>
                </a:ext>
              </a:extLst>
            </p:cNvPr>
            <p:cNvSpPr/>
            <p:nvPr/>
          </p:nvSpPr>
          <p:spPr>
            <a:xfrm>
              <a:off x="8315164" y="2014812"/>
              <a:ext cx="67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>
              <a:extLst>
                <a:ext uri="{FF2B5EF4-FFF2-40B4-BE49-F238E27FC236}">
                  <a16:creationId xmlns:a16="http://schemas.microsoft.com/office/drawing/2014/main" id="{15A8FFC8-38A7-654C-A8AD-3D4CFCC31ED5}"/>
                </a:ext>
              </a:extLst>
            </p:cNvPr>
            <p:cNvSpPr/>
            <p:nvPr/>
          </p:nvSpPr>
          <p:spPr>
            <a:xfrm>
              <a:off x="8476284" y="2014812"/>
              <a:ext cx="1496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>
              <a:extLst>
                <a:ext uri="{FF2B5EF4-FFF2-40B4-BE49-F238E27FC236}">
                  <a16:creationId xmlns:a16="http://schemas.microsoft.com/office/drawing/2014/main" id="{C364D08F-8C3A-6641-AE61-18A0E9DA5DE1}"/>
                </a:ext>
              </a:extLst>
            </p:cNvPr>
            <p:cNvSpPr/>
            <p:nvPr/>
          </p:nvSpPr>
          <p:spPr>
            <a:xfrm>
              <a:off x="8385797" y="1918598"/>
              <a:ext cx="0" cy="2004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88">
              <a:extLst>
                <a:ext uri="{FF2B5EF4-FFF2-40B4-BE49-F238E27FC236}">
                  <a16:creationId xmlns:a16="http://schemas.microsoft.com/office/drawing/2014/main" id="{51D406FC-4AC5-8646-B12B-C23253D216CB}"/>
                </a:ext>
              </a:extLst>
            </p:cNvPr>
            <p:cNvSpPr/>
            <p:nvPr/>
          </p:nvSpPr>
          <p:spPr>
            <a:xfrm>
              <a:off x="8476284" y="1918598"/>
              <a:ext cx="353929" cy="32605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8" h="855" fill="none">
                  <a:moveTo>
                    <a:pt x="0" y="0"/>
                  </a:moveTo>
                  <a:lnTo>
                    <a:pt x="0" y="855"/>
                  </a:lnTo>
                  <a:lnTo>
                    <a:pt x="928" y="855"/>
                  </a:lnTo>
                  <a:lnTo>
                    <a:pt x="883" y="782"/>
                  </a:lnTo>
                  <a:lnTo>
                    <a:pt x="77" y="78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Straight Connector 190">
              <a:extLst>
                <a:ext uri="{FF2B5EF4-FFF2-40B4-BE49-F238E27FC236}">
                  <a16:creationId xmlns:a16="http://schemas.microsoft.com/office/drawing/2014/main" id="{9BB059AF-4CA4-F649-96E4-7AF813D31043}"/>
                </a:ext>
              </a:extLst>
            </p:cNvPr>
            <p:cNvSpPr/>
            <p:nvPr/>
          </p:nvSpPr>
          <p:spPr>
            <a:xfrm>
              <a:off x="8429704" y="1918598"/>
              <a:ext cx="0" cy="4467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>
              <a:extLst>
                <a:ext uri="{FF2B5EF4-FFF2-40B4-BE49-F238E27FC236}">
                  <a16:creationId xmlns:a16="http://schemas.microsoft.com/office/drawing/2014/main" id="{AC188CF8-7B1A-C947-A41D-7F994D691EEB}"/>
                </a:ext>
              </a:extLst>
            </p:cNvPr>
            <p:cNvSpPr/>
            <p:nvPr/>
          </p:nvSpPr>
          <p:spPr>
            <a:xfrm>
              <a:off x="8429704" y="2011376"/>
              <a:ext cx="0" cy="1909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Straight Connector 192">
              <a:extLst>
                <a:ext uri="{FF2B5EF4-FFF2-40B4-BE49-F238E27FC236}">
                  <a16:creationId xmlns:a16="http://schemas.microsoft.com/office/drawing/2014/main" id="{20FF6961-DD34-4F4C-9E3C-02BD31C2CF52}"/>
                </a:ext>
              </a:extLst>
            </p:cNvPr>
            <p:cNvSpPr/>
            <p:nvPr/>
          </p:nvSpPr>
          <p:spPr>
            <a:xfrm>
              <a:off x="8359835" y="1900272"/>
              <a:ext cx="14203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192">
              <a:extLst>
                <a:ext uri="{FF2B5EF4-FFF2-40B4-BE49-F238E27FC236}">
                  <a16:creationId xmlns:a16="http://schemas.microsoft.com/office/drawing/2014/main" id="{29F33ABA-68C0-AE46-9BBC-BAE723B1E12C}"/>
                </a:ext>
              </a:extLst>
            </p:cNvPr>
            <p:cNvSpPr/>
            <p:nvPr/>
          </p:nvSpPr>
          <p:spPr>
            <a:xfrm>
              <a:off x="8371289" y="1838420"/>
              <a:ext cx="113395" cy="469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Straight Connector 194">
              <a:extLst>
                <a:ext uri="{FF2B5EF4-FFF2-40B4-BE49-F238E27FC236}">
                  <a16:creationId xmlns:a16="http://schemas.microsoft.com/office/drawing/2014/main" id="{77725472-05C8-4D4B-8EB8-E31D6CDB174A}"/>
                </a:ext>
              </a:extLst>
            </p:cNvPr>
            <p:cNvSpPr/>
            <p:nvPr/>
          </p:nvSpPr>
          <p:spPr>
            <a:xfrm>
              <a:off x="8430849" y="1750606"/>
              <a:ext cx="0" cy="8819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Straight Connector 195">
              <a:extLst>
                <a:ext uri="{FF2B5EF4-FFF2-40B4-BE49-F238E27FC236}">
                  <a16:creationId xmlns:a16="http://schemas.microsoft.com/office/drawing/2014/main" id="{23F76C98-DC2F-7746-A349-7913A412ED63}"/>
                </a:ext>
              </a:extLst>
            </p:cNvPr>
            <p:cNvSpPr/>
            <p:nvPr/>
          </p:nvSpPr>
          <p:spPr>
            <a:xfrm>
              <a:off x="8629004" y="1918598"/>
              <a:ext cx="0" cy="2004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Straight Connector 196">
              <a:extLst>
                <a:ext uri="{FF2B5EF4-FFF2-40B4-BE49-F238E27FC236}">
                  <a16:creationId xmlns:a16="http://schemas.microsoft.com/office/drawing/2014/main" id="{8294D5EB-6544-AF4C-BC7F-34E2BAC34A19}"/>
                </a:ext>
              </a:extLst>
            </p:cNvPr>
            <p:cNvSpPr/>
            <p:nvPr/>
          </p:nvSpPr>
          <p:spPr>
            <a:xfrm>
              <a:off x="8719491" y="1918598"/>
              <a:ext cx="0" cy="2004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Straight Connector 197">
              <a:extLst>
                <a:ext uri="{FF2B5EF4-FFF2-40B4-BE49-F238E27FC236}">
                  <a16:creationId xmlns:a16="http://schemas.microsoft.com/office/drawing/2014/main" id="{C68454A0-BEB6-054B-9DA6-905DC7EE375F}"/>
                </a:ext>
              </a:extLst>
            </p:cNvPr>
            <p:cNvSpPr/>
            <p:nvPr/>
          </p:nvSpPr>
          <p:spPr>
            <a:xfrm>
              <a:off x="8673293" y="1918598"/>
              <a:ext cx="0" cy="4467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Straight Connector 198">
              <a:extLst>
                <a:ext uri="{FF2B5EF4-FFF2-40B4-BE49-F238E27FC236}">
                  <a16:creationId xmlns:a16="http://schemas.microsoft.com/office/drawing/2014/main" id="{656B0EE0-1393-8741-9E6B-835D1D638E59}"/>
                </a:ext>
              </a:extLst>
            </p:cNvPr>
            <p:cNvSpPr/>
            <p:nvPr/>
          </p:nvSpPr>
          <p:spPr>
            <a:xfrm>
              <a:off x="8673293" y="2011376"/>
              <a:ext cx="0" cy="1909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Straight Connector 199">
              <a:extLst>
                <a:ext uri="{FF2B5EF4-FFF2-40B4-BE49-F238E27FC236}">
                  <a16:creationId xmlns:a16="http://schemas.microsoft.com/office/drawing/2014/main" id="{39D58C75-1722-F345-88F7-4DFA3F2F50F8}"/>
                </a:ext>
              </a:extLst>
            </p:cNvPr>
            <p:cNvSpPr/>
            <p:nvPr/>
          </p:nvSpPr>
          <p:spPr>
            <a:xfrm>
              <a:off x="8603422" y="1900272"/>
              <a:ext cx="14203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3865126-3637-AF47-802E-C62BC8E64EFA}"/>
                </a:ext>
              </a:extLst>
            </p:cNvPr>
            <p:cNvSpPr/>
            <p:nvPr/>
          </p:nvSpPr>
          <p:spPr>
            <a:xfrm>
              <a:off x="8614876" y="1838420"/>
              <a:ext cx="113395" cy="469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Straight Connector 201">
              <a:extLst>
                <a:ext uri="{FF2B5EF4-FFF2-40B4-BE49-F238E27FC236}">
                  <a16:creationId xmlns:a16="http://schemas.microsoft.com/office/drawing/2014/main" id="{B23B63ED-DA53-A544-B813-1C5E96A85E76}"/>
                </a:ext>
              </a:extLst>
            </p:cNvPr>
            <p:cNvSpPr/>
            <p:nvPr/>
          </p:nvSpPr>
          <p:spPr>
            <a:xfrm>
              <a:off x="8674438" y="1750606"/>
              <a:ext cx="0" cy="8819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8E74C38F-1289-2547-BF1C-3CC7567EE7E7}"/>
                </a:ext>
              </a:extLst>
            </p:cNvPr>
            <p:cNvSpPr/>
            <p:nvPr/>
          </p:nvSpPr>
          <p:spPr>
            <a:xfrm>
              <a:off x="8746217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CCFDE56-16CD-4644-B69E-503FAF75B3A4}"/>
                </a:ext>
              </a:extLst>
            </p:cNvPr>
            <p:cNvSpPr/>
            <p:nvPr/>
          </p:nvSpPr>
          <p:spPr>
            <a:xfrm>
              <a:off x="8838612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9772EC5-9FDD-5E4C-B1F5-64A8A954EC21}"/>
                </a:ext>
              </a:extLst>
            </p:cNvPr>
            <p:cNvSpPr/>
            <p:nvPr/>
          </p:nvSpPr>
          <p:spPr>
            <a:xfrm>
              <a:off x="8931008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F879ED6-2C91-0244-9347-7C309FC5EE68}"/>
                </a:ext>
              </a:extLst>
            </p:cNvPr>
            <p:cNvSpPr/>
            <p:nvPr/>
          </p:nvSpPr>
          <p:spPr>
            <a:xfrm>
              <a:off x="9023403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864540A-03EE-EE4A-8C6A-A4FB347A3074}"/>
                </a:ext>
              </a:extLst>
            </p:cNvPr>
            <p:cNvSpPr/>
            <p:nvPr/>
          </p:nvSpPr>
          <p:spPr>
            <a:xfrm>
              <a:off x="8374725" y="2287418"/>
              <a:ext cx="200445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493CF183-314E-444E-B9FA-4A4AFB60972B}"/>
                </a:ext>
              </a:extLst>
            </p:cNvPr>
            <p:cNvSpPr/>
            <p:nvPr/>
          </p:nvSpPr>
          <p:spPr>
            <a:xfrm>
              <a:off x="8614495" y="2287418"/>
              <a:ext cx="200063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5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5" y="132"/>
                    <a:pt x="525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4008675-CEF5-7B44-9D66-4892B53E7B00}"/>
                </a:ext>
              </a:extLst>
            </p:cNvPr>
            <p:cNvSpPr/>
            <p:nvPr/>
          </p:nvSpPr>
          <p:spPr>
            <a:xfrm>
              <a:off x="8854266" y="2287418"/>
              <a:ext cx="200445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3" y="0"/>
                    <a:pt x="277" y="0"/>
                  </a:cubicBezTo>
                  <a:cubicBezTo>
                    <a:pt x="491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Straight Connector 209">
              <a:extLst>
                <a:ext uri="{FF2B5EF4-FFF2-40B4-BE49-F238E27FC236}">
                  <a16:creationId xmlns:a16="http://schemas.microsoft.com/office/drawing/2014/main" id="{4A8D4C9A-7ABB-1048-846F-84E543498393}"/>
                </a:ext>
              </a:extLst>
            </p:cNvPr>
            <p:cNvSpPr/>
            <p:nvPr/>
          </p:nvSpPr>
          <p:spPr>
            <a:xfrm>
              <a:off x="9112745" y="1956778"/>
              <a:ext cx="0" cy="5841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Straight Connector 210">
              <a:extLst>
                <a:ext uri="{FF2B5EF4-FFF2-40B4-BE49-F238E27FC236}">
                  <a16:creationId xmlns:a16="http://schemas.microsoft.com/office/drawing/2014/main" id="{70F538CD-6A2A-644A-B985-8A2813F34519}"/>
                </a:ext>
              </a:extLst>
            </p:cNvPr>
            <p:cNvSpPr/>
            <p:nvPr/>
          </p:nvSpPr>
          <p:spPr>
            <a:xfrm>
              <a:off x="0" y="2215257"/>
              <a:ext cx="1656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Straight Connector 211">
              <a:extLst>
                <a:ext uri="{FF2B5EF4-FFF2-40B4-BE49-F238E27FC236}">
                  <a16:creationId xmlns:a16="http://schemas.microsoft.com/office/drawing/2014/main" id="{2D6955E2-4367-B74F-9B37-9C48DDC7A831}"/>
                </a:ext>
              </a:extLst>
            </p:cNvPr>
            <p:cNvSpPr/>
            <p:nvPr/>
          </p:nvSpPr>
          <p:spPr>
            <a:xfrm>
              <a:off x="53002" y="2248474"/>
              <a:ext cx="0" cy="1233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Straight Connector 212">
              <a:extLst>
                <a:ext uri="{FF2B5EF4-FFF2-40B4-BE49-F238E27FC236}">
                  <a16:creationId xmlns:a16="http://schemas.microsoft.com/office/drawing/2014/main" id="{AB1E99F1-ED12-0141-BC00-A14A383164EB}"/>
                </a:ext>
              </a:extLst>
            </p:cNvPr>
            <p:cNvSpPr/>
            <p:nvPr/>
          </p:nvSpPr>
          <p:spPr>
            <a:xfrm>
              <a:off x="201523" y="2145770"/>
              <a:ext cx="5681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Straight Connector 213">
              <a:extLst>
                <a:ext uri="{FF2B5EF4-FFF2-40B4-BE49-F238E27FC236}">
                  <a16:creationId xmlns:a16="http://schemas.microsoft.com/office/drawing/2014/main" id="{0DD9FCE0-51E7-BB43-AD23-9EF85212BA74}"/>
                </a:ext>
              </a:extLst>
            </p:cNvPr>
            <p:cNvSpPr/>
            <p:nvPr/>
          </p:nvSpPr>
          <p:spPr>
            <a:xfrm>
              <a:off x="327899" y="2190822"/>
              <a:ext cx="30734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Straight Connector 214">
              <a:extLst>
                <a:ext uri="{FF2B5EF4-FFF2-40B4-BE49-F238E27FC236}">
                  <a16:creationId xmlns:a16="http://schemas.microsoft.com/office/drawing/2014/main" id="{90E1AB69-3071-1449-B571-CCA46DEFACF6}"/>
                </a:ext>
              </a:extLst>
            </p:cNvPr>
            <p:cNvSpPr/>
            <p:nvPr/>
          </p:nvSpPr>
          <p:spPr>
            <a:xfrm>
              <a:off x="425258" y="2233584"/>
              <a:ext cx="11301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Straight Connector 215">
              <a:extLst>
                <a:ext uri="{FF2B5EF4-FFF2-40B4-BE49-F238E27FC236}">
                  <a16:creationId xmlns:a16="http://schemas.microsoft.com/office/drawing/2014/main" id="{9AD5159E-1D71-8041-9933-621E780A67DD}"/>
                </a:ext>
              </a:extLst>
            </p:cNvPr>
            <p:cNvSpPr/>
            <p:nvPr/>
          </p:nvSpPr>
          <p:spPr>
            <a:xfrm>
              <a:off x="831112" y="2115988"/>
              <a:ext cx="0" cy="347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Straight Connector 216">
              <a:extLst>
                <a:ext uri="{FF2B5EF4-FFF2-40B4-BE49-F238E27FC236}">
                  <a16:creationId xmlns:a16="http://schemas.microsoft.com/office/drawing/2014/main" id="{41C9836F-4CC0-824F-B10C-B4BF21BC86D0}"/>
                </a:ext>
              </a:extLst>
            </p:cNvPr>
            <p:cNvSpPr/>
            <p:nvPr/>
          </p:nvSpPr>
          <p:spPr>
            <a:xfrm>
              <a:off x="871201" y="2150733"/>
              <a:ext cx="3798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226">
              <a:extLst>
                <a:ext uri="{FF2B5EF4-FFF2-40B4-BE49-F238E27FC236}">
                  <a16:creationId xmlns:a16="http://schemas.microsoft.com/office/drawing/2014/main" id="{6ABAB12D-51E4-CD49-AEC1-60F11FFABCC8}"/>
                </a:ext>
              </a:extLst>
            </p:cNvPr>
            <p:cNvSpPr/>
            <p:nvPr/>
          </p:nvSpPr>
          <p:spPr>
            <a:xfrm>
              <a:off x="918926" y="1782296"/>
              <a:ext cx="547883" cy="350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6" h="918" fill="none">
                  <a:moveTo>
                    <a:pt x="0" y="918"/>
                  </a:moveTo>
                  <a:lnTo>
                    <a:pt x="718" y="0"/>
                  </a:lnTo>
                  <a:lnTo>
                    <a:pt x="1436" y="918"/>
                  </a:lnTo>
                  <a:lnTo>
                    <a:pt x="1436" y="75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227">
              <a:extLst>
                <a:ext uri="{FF2B5EF4-FFF2-40B4-BE49-F238E27FC236}">
                  <a16:creationId xmlns:a16="http://schemas.microsoft.com/office/drawing/2014/main" id="{4475D750-BC75-A140-9585-3E6609EACE33}"/>
                </a:ext>
              </a:extLst>
            </p:cNvPr>
            <p:cNvSpPr/>
            <p:nvPr/>
          </p:nvSpPr>
          <p:spPr>
            <a:xfrm>
              <a:off x="1501935" y="1459292"/>
              <a:ext cx="339039" cy="7143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9" h="1872" fill="none">
                  <a:moveTo>
                    <a:pt x="0" y="1872"/>
                  </a:moveTo>
                  <a:lnTo>
                    <a:pt x="0" y="0"/>
                  </a:lnTo>
                  <a:lnTo>
                    <a:pt x="889" y="0"/>
                  </a:lnTo>
                  <a:lnTo>
                    <a:pt x="889" y="142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228">
              <a:extLst>
                <a:ext uri="{FF2B5EF4-FFF2-40B4-BE49-F238E27FC236}">
                  <a16:creationId xmlns:a16="http://schemas.microsoft.com/office/drawing/2014/main" id="{1E6324BB-CF17-FD41-B0BB-D29F8701F56B}"/>
                </a:ext>
              </a:extLst>
            </p:cNvPr>
            <p:cNvSpPr/>
            <p:nvPr/>
          </p:nvSpPr>
          <p:spPr>
            <a:xfrm>
              <a:off x="1702380" y="2028939"/>
              <a:ext cx="277951" cy="2172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9" h="570" fill="none">
                  <a:moveTo>
                    <a:pt x="0" y="570"/>
                  </a:moveTo>
                  <a:lnTo>
                    <a:pt x="0" y="0"/>
                  </a:lnTo>
                  <a:lnTo>
                    <a:pt x="729" y="0"/>
                  </a:lnTo>
                  <a:lnTo>
                    <a:pt x="729" y="56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Straight Connector 220">
              <a:extLst>
                <a:ext uri="{FF2B5EF4-FFF2-40B4-BE49-F238E27FC236}">
                  <a16:creationId xmlns:a16="http://schemas.microsoft.com/office/drawing/2014/main" id="{6AE77437-DF92-4547-A177-A77D01384A7F}"/>
                </a:ext>
              </a:extLst>
            </p:cNvPr>
            <p:cNvSpPr/>
            <p:nvPr/>
          </p:nvSpPr>
          <p:spPr>
            <a:xfrm>
              <a:off x="1879918" y="1983123"/>
              <a:ext cx="843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>
              <a:extLst>
                <a:ext uri="{FF2B5EF4-FFF2-40B4-BE49-F238E27FC236}">
                  <a16:creationId xmlns:a16="http://schemas.microsoft.com/office/drawing/2014/main" id="{286FE59C-ADD1-524C-B7C0-0EE2C4CB34E7}"/>
                </a:ext>
              </a:extLst>
            </p:cNvPr>
            <p:cNvSpPr/>
            <p:nvPr/>
          </p:nvSpPr>
          <p:spPr>
            <a:xfrm>
              <a:off x="1905880" y="1931961"/>
              <a:ext cx="0" cy="286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Straight Connector 222">
              <a:extLst>
                <a:ext uri="{FF2B5EF4-FFF2-40B4-BE49-F238E27FC236}">
                  <a16:creationId xmlns:a16="http://schemas.microsoft.com/office/drawing/2014/main" id="{77A82DD9-7C22-DD46-9C0B-C07B935A4981}"/>
                </a:ext>
              </a:extLst>
            </p:cNvPr>
            <p:cNvSpPr/>
            <p:nvPr/>
          </p:nvSpPr>
          <p:spPr>
            <a:xfrm>
              <a:off x="1651219" y="1338262"/>
              <a:ext cx="423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Straight Connector 223">
              <a:extLst>
                <a:ext uri="{FF2B5EF4-FFF2-40B4-BE49-F238E27FC236}">
                  <a16:creationId xmlns:a16="http://schemas.microsoft.com/office/drawing/2014/main" id="{7F02A0EB-3972-EF4E-A7A2-6C72D54C8170}"/>
                </a:ext>
              </a:extLst>
            </p:cNvPr>
            <p:cNvSpPr/>
            <p:nvPr/>
          </p:nvSpPr>
          <p:spPr>
            <a:xfrm>
              <a:off x="1620675" y="1375296"/>
              <a:ext cx="1030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233">
              <a:extLst>
                <a:ext uri="{FF2B5EF4-FFF2-40B4-BE49-F238E27FC236}">
                  <a16:creationId xmlns:a16="http://schemas.microsoft.com/office/drawing/2014/main" id="{69E80692-47B8-7148-A0FF-75FD1229FE2D}"/>
                </a:ext>
              </a:extLst>
            </p:cNvPr>
            <p:cNvSpPr/>
            <p:nvPr/>
          </p:nvSpPr>
          <p:spPr>
            <a:xfrm>
              <a:off x="1597768" y="1403931"/>
              <a:ext cx="151575" cy="549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145" fill="none">
                  <a:moveTo>
                    <a:pt x="0" y="145"/>
                  </a:moveTo>
                  <a:lnTo>
                    <a:pt x="0" y="0"/>
                  </a:lnTo>
                  <a:lnTo>
                    <a:pt x="398" y="0"/>
                  </a:lnTo>
                  <a:lnTo>
                    <a:pt x="398" y="14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>
              <a:extLst>
                <a:ext uri="{FF2B5EF4-FFF2-40B4-BE49-F238E27FC236}">
                  <a16:creationId xmlns:a16="http://schemas.microsoft.com/office/drawing/2014/main" id="{5A958D99-4AC7-9543-B1A4-84D4D3B612A1}"/>
                </a:ext>
              </a:extLst>
            </p:cNvPr>
            <p:cNvSpPr/>
            <p:nvPr/>
          </p:nvSpPr>
          <p:spPr>
            <a:xfrm>
              <a:off x="1588604" y="2263364"/>
              <a:ext cx="19777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>
              <a:extLst>
                <a:ext uri="{FF2B5EF4-FFF2-40B4-BE49-F238E27FC236}">
                  <a16:creationId xmlns:a16="http://schemas.microsoft.com/office/drawing/2014/main" id="{6A89CC2F-8DB8-9048-AD2B-B3F2BC682D25}"/>
                </a:ext>
              </a:extLst>
            </p:cNvPr>
            <p:cNvSpPr/>
            <p:nvPr/>
          </p:nvSpPr>
          <p:spPr>
            <a:xfrm flipV="1">
              <a:off x="1895190" y="2072081"/>
              <a:ext cx="0" cy="16799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>
              <a:extLst>
                <a:ext uri="{FF2B5EF4-FFF2-40B4-BE49-F238E27FC236}">
                  <a16:creationId xmlns:a16="http://schemas.microsoft.com/office/drawing/2014/main" id="{341440C4-8B7D-714C-AF92-AAAB0B3D2B6F}"/>
                </a:ext>
              </a:extLst>
            </p:cNvPr>
            <p:cNvSpPr/>
            <p:nvPr/>
          </p:nvSpPr>
          <p:spPr>
            <a:xfrm flipV="1">
              <a:off x="2037983" y="1520762"/>
              <a:ext cx="0" cy="52803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Straight Connector 228">
              <a:extLst>
                <a:ext uri="{FF2B5EF4-FFF2-40B4-BE49-F238E27FC236}">
                  <a16:creationId xmlns:a16="http://schemas.microsoft.com/office/drawing/2014/main" id="{0D33DF47-3E60-0E4D-80EE-3256DF898E96}"/>
                </a:ext>
              </a:extLst>
            </p:cNvPr>
            <p:cNvSpPr/>
            <p:nvPr/>
          </p:nvSpPr>
          <p:spPr>
            <a:xfrm flipV="1">
              <a:off x="2169323" y="1520762"/>
              <a:ext cx="0" cy="52803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238">
              <a:extLst>
                <a:ext uri="{FF2B5EF4-FFF2-40B4-BE49-F238E27FC236}">
                  <a16:creationId xmlns:a16="http://schemas.microsoft.com/office/drawing/2014/main" id="{AE71531E-8C2A-9F4E-B494-1A8CC3153870}"/>
                </a:ext>
              </a:extLst>
            </p:cNvPr>
            <p:cNvSpPr/>
            <p:nvPr/>
          </p:nvSpPr>
          <p:spPr>
            <a:xfrm>
              <a:off x="2044475" y="1496708"/>
              <a:ext cx="116831" cy="358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95" fill="none">
                  <a:moveTo>
                    <a:pt x="0" y="95"/>
                  </a:moveTo>
                  <a:lnTo>
                    <a:pt x="155" y="0"/>
                  </a:lnTo>
                  <a:lnTo>
                    <a:pt x="307" y="9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Straight Connector 230">
              <a:extLst>
                <a:ext uri="{FF2B5EF4-FFF2-40B4-BE49-F238E27FC236}">
                  <a16:creationId xmlns:a16="http://schemas.microsoft.com/office/drawing/2014/main" id="{BDB062EC-5A3A-8747-B7DA-DAA5A836D438}"/>
                </a:ext>
              </a:extLst>
            </p:cNvPr>
            <p:cNvSpPr/>
            <p:nvPr/>
          </p:nvSpPr>
          <p:spPr>
            <a:xfrm flipV="1">
              <a:off x="2103653" y="1382169"/>
              <a:ext cx="0" cy="1145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240">
              <a:extLst>
                <a:ext uri="{FF2B5EF4-FFF2-40B4-BE49-F238E27FC236}">
                  <a16:creationId xmlns:a16="http://schemas.microsoft.com/office/drawing/2014/main" id="{5764F928-4A8C-E747-BFD3-C93268140565}"/>
                </a:ext>
              </a:extLst>
            </p:cNvPr>
            <p:cNvSpPr/>
            <p:nvPr/>
          </p:nvSpPr>
          <p:spPr>
            <a:xfrm>
              <a:off x="2074254" y="1557033"/>
              <a:ext cx="58034" cy="320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85">
                  <a:moveTo>
                    <a:pt x="7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53" y="0"/>
                  </a:lnTo>
                  <a:lnTo>
                    <a:pt x="153" y="8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241">
              <a:extLst>
                <a:ext uri="{FF2B5EF4-FFF2-40B4-BE49-F238E27FC236}">
                  <a16:creationId xmlns:a16="http://schemas.microsoft.com/office/drawing/2014/main" id="{628EA33E-080C-EB4E-B2F8-B4B7B81F2F89}"/>
                </a:ext>
              </a:extLst>
            </p:cNvPr>
            <p:cNvSpPr/>
            <p:nvPr/>
          </p:nvSpPr>
          <p:spPr>
            <a:xfrm>
              <a:off x="2058982" y="1619649"/>
              <a:ext cx="87050" cy="164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44">
                  <a:moveTo>
                    <a:pt x="115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242">
              <a:extLst>
                <a:ext uri="{FF2B5EF4-FFF2-40B4-BE49-F238E27FC236}">
                  <a16:creationId xmlns:a16="http://schemas.microsoft.com/office/drawing/2014/main" id="{FBC142DA-4910-A24A-BF26-93B8D169D254}"/>
                </a:ext>
              </a:extLst>
            </p:cNvPr>
            <p:cNvSpPr/>
            <p:nvPr/>
          </p:nvSpPr>
          <p:spPr>
            <a:xfrm>
              <a:off x="2055546" y="1659738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243">
              <a:extLst>
                <a:ext uri="{FF2B5EF4-FFF2-40B4-BE49-F238E27FC236}">
                  <a16:creationId xmlns:a16="http://schemas.microsoft.com/office/drawing/2014/main" id="{6F772151-8184-A646-9F61-24D9051C8B6B}"/>
                </a:ext>
              </a:extLst>
            </p:cNvPr>
            <p:cNvSpPr/>
            <p:nvPr/>
          </p:nvSpPr>
          <p:spPr>
            <a:xfrm>
              <a:off x="2055546" y="1691426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44">
              <a:extLst>
                <a:ext uri="{FF2B5EF4-FFF2-40B4-BE49-F238E27FC236}">
                  <a16:creationId xmlns:a16="http://schemas.microsoft.com/office/drawing/2014/main" id="{5A52BF73-79C4-F14D-B75C-B729C60D0DD6}"/>
                </a:ext>
              </a:extLst>
            </p:cNvPr>
            <p:cNvSpPr/>
            <p:nvPr/>
          </p:nvSpPr>
          <p:spPr>
            <a:xfrm>
              <a:off x="2055546" y="172273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245">
              <a:extLst>
                <a:ext uri="{FF2B5EF4-FFF2-40B4-BE49-F238E27FC236}">
                  <a16:creationId xmlns:a16="http://schemas.microsoft.com/office/drawing/2014/main" id="{5FDFD4A6-86D8-3E42-8036-5DB6B9A8C371}"/>
                </a:ext>
              </a:extLst>
            </p:cNvPr>
            <p:cNvSpPr/>
            <p:nvPr/>
          </p:nvSpPr>
          <p:spPr>
            <a:xfrm>
              <a:off x="2055546" y="1754041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246">
              <a:extLst>
                <a:ext uri="{FF2B5EF4-FFF2-40B4-BE49-F238E27FC236}">
                  <a16:creationId xmlns:a16="http://schemas.microsoft.com/office/drawing/2014/main" id="{4B36C7C3-E6F3-1741-B874-689EFA41BDA7}"/>
                </a:ext>
              </a:extLst>
            </p:cNvPr>
            <p:cNvSpPr/>
            <p:nvPr/>
          </p:nvSpPr>
          <p:spPr>
            <a:xfrm>
              <a:off x="2055546" y="1785350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47">
              <a:extLst>
                <a:ext uri="{FF2B5EF4-FFF2-40B4-BE49-F238E27FC236}">
                  <a16:creationId xmlns:a16="http://schemas.microsoft.com/office/drawing/2014/main" id="{036ADDD7-1C4E-EA43-8967-B5E1EC7BC88D}"/>
                </a:ext>
              </a:extLst>
            </p:cNvPr>
            <p:cNvSpPr/>
            <p:nvPr/>
          </p:nvSpPr>
          <p:spPr>
            <a:xfrm>
              <a:off x="2055546" y="1816658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248">
              <a:extLst>
                <a:ext uri="{FF2B5EF4-FFF2-40B4-BE49-F238E27FC236}">
                  <a16:creationId xmlns:a16="http://schemas.microsoft.com/office/drawing/2014/main" id="{884E248A-DC49-6E42-90C2-E7A736D1F4B0}"/>
                </a:ext>
              </a:extLst>
            </p:cNvPr>
            <p:cNvSpPr/>
            <p:nvPr/>
          </p:nvSpPr>
          <p:spPr>
            <a:xfrm>
              <a:off x="2055546" y="184796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249">
              <a:extLst>
                <a:ext uri="{FF2B5EF4-FFF2-40B4-BE49-F238E27FC236}">
                  <a16:creationId xmlns:a16="http://schemas.microsoft.com/office/drawing/2014/main" id="{1E76D99E-05D5-2946-8B3C-E8FB76A66184}"/>
                </a:ext>
              </a:extLst>
            </p:cNvPr>
            <p:cNvSpPr/>
            <p:nvPr/>
          </p:nvSpPr>
          <p:spPr>
            <a:xfrm>
              <a:off x="2055546" y="187965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250">
              <a:extLst>
                <a:ext uri="{FF2B5EF4-FFF2-40B4-BE49-F238E27FC236}">
                  <a16:creationId xmlns:a16="http://schemas.microsoft.com/office/drawing/2014/main" id="{99CF9872-3316-664C-BB94-4E01D45B8A74}"/>
                </a:ext>
              </a:extLst>
            </p:cNvPr>
            <p:cNvSpPr/>
            <p:nvPr/>
          </p:nvSpPr>
          <p:spPr>
            <a:xfrm>
              <a:off x="2055546" y="1910962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51">
              <a:extLst>
                <a:ext uri="{FF2B5EF4-FFF2-40B4-BE49-F238E27FC236}">
                  <a16:creationId xmlns:a16="http://schemas.microsoft.com/office/drawing/2014/main" id="{2D06603D-5534-3042-BFC3-0C59BC3C8801}"/>
                </a:ext>
              </a:extLst>
            </p:cNvPr>
            <p:cNvSpPr/>
            <p:nvPr/>
          </p:nvSpPr>
          <p:spPr>
            <a:xfrm>
              <a:off x="2055546" y="1942269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252">
              <a:extLst>
                <a:ext uri="{FF2B5EF4-FFF2-40B4-BE49-F238E27FC236}">
                  <a16:creationId xmlns:a16="http://schemas.microsoft.com/office/drawing/2014/main" id="{4B7656A2-E007-2941-B03D-40E9CD7CAA0C}"/>
                </a:ext>
              </a:extLst>
            </p:cNvPr>
            <p:cNvSpPr/>
            <p:nvPr/>
          </p:nvSpPr>
          <p:spPr>
            <a:xfrm>
              <a:off x="2055546" y="1973959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53">
              <a:extLst>
                <a:ext uri="{FF2B5EF4-FFF2-40B4-BE49-F238E27FC236}">
                  <a16:creationId xmlns:a16="http://schemas.microsoft.com/office/drawing/2014/main" id="{4369A558-407E-244B-895B-ED5832A0BA29}"/>
                </a:ext>
              </a:extLst>
            </p:cNvPr>
            <p:cNvSpPr/>
            <p:nvPr/>
          </p:nvSpPr>
          <p:spPr>
            <a:xfrm>
              <a:off x="2055546" y="2005649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54">
              <a:extLst>
                <a:ext uri="{FF2B5EF4-FFF2-40B4-BE49-F238E27FC236}">
                  <a16:creationId xmlns:a16="http://schemas.microsoft.com/office/drawing/2014/main" id="{8D3E42A9-2C48-FE43-ACD4-53CCE2AE546C}"/>
                </a:ext>
              </a:extLst>
            </p:cNvPr>
            <p:cNvSpPr/>
            <p:nvPr/>
          </p:nvSpPr>
          <p:spPr>
            <a:xfrm>
              <a:off x="2055546" y="2036956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55">
              <a:extLst>
                <a:ext uri="{FF2B5EF4-FFF2-40B4-BE49-F238E27FC236}">
                  <a16:creationId xmlns:a16="http://schemas.microsoft.com/office/drawing/2014/main" id="{2F5C1BA8-2FC7-CF44-966A-F225B47A7A97}"/>
                </a:ext>
              </a:extLst>
            </p:cNvPr>
            <p:cNvSpPr/>
            <p:nvPr/>
          </p:nvSpPr>
          <p:spPr>
            <a:xfrm>
              <a:off x="2186122" y="173838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56">
              <a:extLst>
                <a:ext uri="{FF2B5EF4-FFF2-40B4-BE49-F238E27FC236}">
                  <a16:creationId xmlns:a16="http://schemas.microsoft.com/office/drawing/2014/main" id="{259E0781-5355-9445-9AE8-49B49F39EB62}"/>
                </a:ext>
              </a:extLst>
            </p:cNvPr>
            <p:cNvSpPr/>
            <p:nvPr/>
          </p:nvSpPr>
          <p:spPr>
            <a:xfrm>
              <a:off x="2186122" y="175976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57">
              <a:extLst>
                <a:ext uri="{FF2B5EF4-FFF2-40B4-BE49-F238E27FC236}">
                  <a16:creationId xmlns:a16="http://schemas.microsoft.com/office/drawing/2014/main" id="{A2416D77-ADBE-BA4D-88CE-B8CF1409AC2B}"/>
                </a:ext>
              </a:extLst>
            </p:cNvPr>
            <p:cNvSpPr/>
            <p:nvPr/>
          </p:nvSpPr>
          <p:spPr>
            <a:xfrm>
              <a:off x="2186122" y="1780768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58">
              <a:extLst>
                <a:ext uri="{FF2B5EF4-FFF2-40B4-BE49-F238E27FC236}">
                  <a16:creationId xmlns:a16="http://schemas.microsoft.com/office/drawing/2014/main" id="{9313B7B4-8259-3E4C-AE43-EE9D77C1903D}"/>
                </a:ext>
              </a:extLst>
            </p:cNvPr>
            <p:cNvSpPr/>
            <p:nvPr/>
          </p:nvSpPr>
          <p:spPr>
            <a:xfrm>
              <a:off x="2186122" y="180214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59">
              <a:extLst>
                <a:ext uri="{FF2B5EF4-FFF2-40B4-BE49-F238E27FC236}">
                  <a16:creationId xmlns:a16="http://schemas.microsoft.com/office/drawing/2014/main" id="{A1546594-3D25-3A4A-BF36-A71685C9BF50}"/>
                </a:ext>
              </a:extLst>
            </p:cNvPr>
            <p:cNvSpPr/>
            <p:nvPr/>
          </p:nvSpPr>
          <p:spPr>
            <a:xfrm>
              <a:off x="2186122" y="1823530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60">
              <a:extLst>
                <a:ext uri="{FF2B5EF4-FFF2-40B4-BE49-F238E27FC236}">
                  <a16:creationId xmlns:a16="http://schemas.microsoft.com/office/drawing/2014/main" id="{502851D0-B144-0E41-B0A2-A15652F5FE7C}"/>
                </a:ext>
              </a:extLst>
            </p:cNvPr>
            <p:cNvSpPr/>
            <p:nvPr/>
          </p:nvSpPr>
          <p:spPr>
            <a:xfrm>
              <a:off x="2186122" y="1844911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61">
              <a:extLst>
                <a:ext uri="{FF2B5EF4-FFF2-40B4-BE49-F238E27FC236}">
                  <a16:creationId xmlns:a16="http://schemas.microsoft.com/office/drawing/2014/main" id="{7FB249F0-C24F-424D-9E7D-738DFCE65311}"/>
                </a:ext>
              </a:extLst>
            </p:cNvPr>
            <p:cNvSpPr/>
            <p:nvPr/>
          </p:nvSpPr>
          <p:spPr>
            <a:xfrm>
              <a:off x="2186122" y="1866292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62">
              <a:extLst>
                <a:ext uri="{FF2B5EF4-FFF2-40B4-BE49-F238E27FC236}">
                  <a16:creationId xmlns:a16="http://schemas.microsoft.com/office/drawing/2014/main" id="{86E0D50B-66A1-CE47-82B7-346574AAFFC3}"/>
                </a:ext>
              </a:extLst>
            </p:cNvPr>
            <p:cNvSpPr/>
            <p:nvPr/>
          </p:nvSpPr>
          <p:spPr>
            <a:xfrm>
              <a:off x="2186122" y="188805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63">
              <a:extLst>
                <a:ext uri="{FF2B5EF4-FFF2-40B4-BE49-F238E27FC236}">
                  <a16:creationId xmlns:a16="http://schemas.microsoft.com/office/drawing/2014/main" id="{89E838CE-F091-854B-A744-5965A32E2ACA}"/>
                </a:ext>
              </a:extLst>
            </p:cNvPr>
            <p:cNvSpPr/>
            <p:nvPr/>
          </p:nvSpPr>
          <p:spPr>
            <a:xfrm>
              <a:off x="2186122" y="1909053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64">
              <a:extLst>
                <a:ext uri="{FF2B5EF4-FFF2-40B4-BE49-F238E27FC236}">
                  <a16:creationId xmlns:a16="http://schemas.microsoft.com/office/drawing/2014/main" id="{8A9961B2-379C-E74B-9265-4D52D4CCF719}"/>
                </a:ext>
              </a:extLst>
            </p:cNvPr>
            <p:cNvSpPr/>
            <p:nvPr/>
          </p:nvSpPr>
          <p:spPr>
            <a:xfrm>
              <a:off x="2186122" y="193043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65">
              <a:extLst>
                <a:ext uri="{FF2B5EF4-FFF2-40B4-BE49-F238E27FC236}">
                  <a16:creationId xmlns:a16="http://schemas.microsoft.com/office/drawing/2014/main" id="{33159EC7-2DD5-2B4B-8C62-B6B42B37006C}"/>
                </a:ext>
              </a:extLst>
            </p:cNvPr>
            <p:cNvSpPr/>
            <p:nvPr/>
          </p:nvSpPr>
          <p:spPr>
            <a:xfrm>
              <a:off x="2186122" y="1951815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66">
              <a:extLst>
                <a:ext uri="{FF2B5EF4-FFF2-40B4-BE49-F238E27FC236}">
                  <a16:creationId xmlns:a16="http://schemas.microsoft.com/office/drawing/2014/main" id="{438E3EFE-011B-294A-AC9C-96DC62C27132}"/>
                </a:ext>
              </a:extLst>
            </p:cNvPr>
            <p:cNvSpPr/>
            <p:nvPr/>
          </p:nvSpPr>
          <p:spPr>
            <a:xfrm>
              <a:off x="2186122" y="1973196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67">
              <a:extLst>
                <a:ext uri="{FF2B5EF4-FFF2-40B4-BE49-F238E27FC236}">
                  <a16:creationId xmlns:a16="http://schemas.microsoft.com/office/drawing/2014/main" id="{D3E1936E-DFDC-C84D-A7D2-EEE19C967128}"/>
                </a:ext>
              </a:extLst>
            </p:cNvPr>
            <p:cNvSpPr/>
            <p:nvPr/>
          </p:nvSpPr>
          <p:spPr>
            <a:xfrm>
              <a:off x="2186122" y="1994577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68">
              <a:extLst>
                <a:ext uri="{FF2B5EF4-FFF2-40B4-BE49-F238E27FC236}">
                  <a16:creationId xmlns:a16="http://schemas.microsoft.com/office/drawing/2014/main" id="{5E219D43-4817-CB4F-95B9-908921BF7E09}"/>
                </a:ext>
              </a:extLst>
            </p:cNvPr>
            <p:cNvSpPr/>
            <p:nvPr/>
          </p:nvSpPr>
          <p:spPr>
            <a:xfrm>
              <a:off x="2186122" y="2015957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69">
              <a:extLst>
                <a:ext uri="{FF2B5EF4-FFF2-40B4-BE49-F238E27FC236}">
                  <a16:creationId xmlns:a16="http://schemas.microsoft.com/office/drawing/2014/main" id="{915C2051-838D-7643-921F-C9A8211F0066}"/>
                </a:ext>
              </a:extLst>
            </p:cNvPr>
            <p:cNvSpPr/>
            <p:nvPr/>
          </p:nvSpPr>
          <p:spPr>
            <a:xfrm>
              <a:off x="2186122" y="203771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Straight Connector 261">
              <a:extLst>
                <a:ext uri="{FF2B5EF4-FFF2-40B4-BE49-F238E27FC236}">
                  <a16:creationId xmlns:a16="http://schemas.microsoft.com/office/drawing/2014/main" id="{2DABD5B5-3A2B-AF43-9CB0-C47D0F366402}"/>
                </a:ext>
              </a:extLst>
            </p:cNvPr>
            <p:cNvSpPr/>
            <p:nvPr/>
          </p:nvSpPr>
          <p:spPr>
            <a:xfrm>
              <a:off x="2348770" y="1733807"/>
              <a:ext cx="0" cy="30887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71">
              <a:extLst>
                <a:ext uri="{FF2B5EF4-FFF2-40B4-BE49-F238E27FC236}">
                  <a16:creationId xmlns:a16="http://schemas.microsoft.com/office/drawing/2014/main" id="{09B65D06-84A0-AE41-9511-51766312A381}"/>
                </a:ext>
              </a:extLst>
            </p:cNvPr>
            <p:cNvSpPr/>
            <p:nvPr/>
          </p:nvSpPr>
          <p:spPr>
            <a:xfrm>
              <a:off x="2077308" y="2059865"/>
              <a:ext cx="652497" cy="1061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279" fill="none">
                  <a:moveTo>
                    <a:pt x="0" y="0"/>
                  </a:moveTo>
                  <a:lnTo>
                    <a:pt x="1034" y="0"/>
                  </a:lnTo>
                  <a:lnTo>
                    <a:pt x="1034" y="170"/>
                  </a:lnTo>
                  <a:lnTo>
                    <a:pt x="1710" y="170"/>
                  </a:lnTo>
                  <a:lnTo>
                    <a:pt x="1710" y="27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72">
              <a:extLst>
                <a:ext uri="{FF2B5EF4-FFF2-40B4-BE49-F238E27FC236}">
                  <a16:creationId xmlns:a16="http://schemas.microsoft.com/office/drawing/2014/main" id="{A5D5D978-39E6-8C48-8FA8-0B5585A4F6D8}"/>
                </a:ext>
              </a:extLst>
            </p:cNvPr>
            <p:cNvSpPr/>
            <p:nvPr/>
          </p:nvSpPr>
          <p:spPr>
            <a:xfrm>
              <a:off x="2465599" y="2177077"/>
              <a:ext cx="483740" cy="523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8" h="138" fill="none">
                  <a:moveTo>
                    <a:pt x="0" y="0"/>
                  </a:moveTo>
                  <a:lnTo>
                    <a:pt x="491" y="0"/>
                  </a:lnTo>
                  <a:lnTo>
                    <a:pt x="491" y="138"/>
                  </a:lnTo>
                  <a:lnTo>
                    <a:pt x="1268" y="13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Straight Connector 264">
              <a:extLst>
                <a:ext uri="{FF2B5EF4-FFF2-40B4-BE49-F238E27FC236}">
                  <a16:creationId xmlns:a16="http://schemas.microsoft.com/office/drawing/2014/main" id="{757D8507-E9F9-4F43-B194-8CCDA732DF63}"/>
                </a:ext>
              </a:extLst>
            </p:cNvPr>
            <p:cNvSpPr/>
            <p:nvPr/>
          </p:nvSpPr>
          <p:spPr>
            <a:xfrm>
              <a:off x="2000185" y="1907908"/>
              <a:ext cx="0" cy="14470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Straight Connector 265">
              <a:extLst>
                <a:ext uri="{FF2B5EF4-FFF2-40B4-BE49-F238E27FC236}">
                  <a16:creationId xmlns:a16="http://schemas.microsoft.com/office/drawing/2014/main" id="{1516A1FD-9667-1343-B19E-54C2188132A0}"/>
                </a:ext>
              </a:extLst>
            </p:cNvPr>
            <p:cNvSpPr/>
            <p:nvPr/>
          </p:nvSpPr>
          <p:spPr>
            <a:xfrm>
              <a:off x="2018129" y="1907908"/>
              <a:ext cx="0" cy="14470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75">
              <a:extLst>
                <a:ext uri="{FF2B5EF4-FFF2-40B4-BE49-F238E27FC236}">
                  <a16:creationId xmlns:a16="http://schemas.microsoft.com/office/drawing/2014/main" id="{2DB7D323-DC3C-A542-A07A-AEA4AAF79396}"/>
                </a:ext>
              </a:extLst>
            </p:cNvPr>
            <p:cNvSpPr/>
            <p:nvPr/>
          </p:nvSpPr>
          <p:spPr>
            <a:xfrm>
              <a:off x="2025765" y="2113317"/>
              <a:ext cx="190137" cy="10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267" fill="none">
                  <a:moveTo>
                    <a:pt x="0" y="267"/>
                  </a:moveTo>
                  <a:lnTo>
                    <a:pt x="0" y="0"/>
                  </a:lnTo>
                  <a:lnTo>
                    <a:pt x="499" y="0"/>
                  </a:lnTo>
                  <a:lnTo>
                    <a:pt x="499" y="26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276">
              <a:extLst>
                <a:ext uri="{FF2B5EF4-FFF2-40B4-BE49-F238E27FC236}">
                  <a16:creationId xmlns:a16="http://schemas.microsoft.com/office/drawing/2014/main" id="{DD2925B7-4DF5-B34C-A784-ECD3CF11D23B}"/>
                </a:ext>
              </a:extLst>
            </p:cNvPr>
            <p:cNvSpPr/>
            <p:nvPr/>
          </p:nvSpPr>
          <p:spPr>
            <a:xfrm>
              <a:off x="2055546" y="2140043"/>
              <a:ext cx="103086" cy="263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70">
                  <a:moveTo>
                    <a:pt x="135" y="70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7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277">
              <a:extLst>
                <a:ext uri="{FF2B5EF4-FFF2-40B4-BE49-F238E27FC236}">
                  <a16:creationId xmlns:a16="http://schemas.microsoft.com/office/drawing/2014/main" id="{4396B26F-593A-4342-BEAC-11307082757E}"/>
                </a:ext>
              </a:extLst>
            </p:cNvPr>
            <p:cNvSpPr/>
            <p:nvPr/>
          </p:nvSpPr>
          <p:spPr>
            <a:xfrm>
              <a:off x="2300280" y="2078572"/>
              <a:ext cx="146611" cy="2405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64">
                  <a:moveTo>
                    <a:pt x="192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385" y="0"/>
                  </a:lnTo>
                  <a:lnTo>
                    <a:pt x="385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278">
              <a:extLst>
                <a:ext uri="{FF2B5EF4-FFF2-40B4-BE49-F238E27FC236}">
                  <a16:creationId xmlns:a16="http://schemas.microsoft.com/office/drawing/2014/main" id="{1BD7BBB8-C450-4A4E-B35D-A79F59A27F84}"/>
                </a:ext>
              </a:extLst>
            </p:cNvPr>
            <p:cNvSpPr/>
            <p:nvPr/>
          </p:nvSpPr>
          <p:spPr>
            <a:xfrm>
              <a:off x="2519433" y="2066355"/>
              <a:ext cx="88960" cy="2405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64">
                  <a:moveTo>
                    <a:pt x="117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234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279">
              <a:extLst>
                <a:ext uri="{FF2B5EF4-FFF2-40B4-BE49-F238E27FC236}">
                  <a16:creationId xmlns:a16="http://schemas.microsoft.com/office/drawing/2014/main" id="{CB75942B-5FFD-1041-8A6B-CFABD8336D42}"/>
                </a:ext>
              </a:extLst>
            </p:cNvPr>
            <p:cNvSpPr/>
            <p:nvPr/>
          </p:nvSpPr>
          <p:spPr>
            <a:xfrm>
              <a:off x="2746986" y="2060246"/>
              <a:ext cx="82469" cy="55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146">
                  <a:moveTo>
                    <a:pt x="109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4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280">
              <a:extLst>
                <a:ext uri="{FF2B5EF4-FFF2-40B4-BE49-F238E27FC236}">
                  <a16:creationId xmlns:a16="http://schemas.microsoft.com/office/drawing/2014/main" id="{60F2103C-E0B4-AE40-AE22-65242B161BF4}"/>
                </a:ext>
              </a:extLst>
            </p:cNvPr>
            <p:cNvSpPr/>
            <p:nvPr/>
          </p:nvSpPr>
          <p:spPr>
            <a:xfrm>
              <a:off x="2763022" y="2147297"/>
              <a:ext cx="31308" cy="5345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41">
                  <a:moveTo>
                    <a:pt x="42" y="141"/>
                  </a:moveTo>
                  <a:lnTo>
                    <a:pt x="0" y="1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4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281">
              <a:extLst>
                <a:ext uri="{FF2B5EF4-FFF2-40B4-BE49-F238E27FC236}">
                  <a16:creationId xmlns:a16="http://schemas.microsoft.com/office/drawing/2014/main" id="{44FA4E5D-64A7-FD4A-82EC-5C1D29AF51F0}"/>
                </a:ext>
              </a:extLst>
            </p:cNvPr>
            <p:cNvSpPr/>
            <p:nvPr/>
          </p:nvSpPr>
          <p:spPr>
            <a:xfrm>
              <a:off x="2415965" y="1897981"/>
              <a:ext cx="60324" cy="198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" h="53">
                  <a:moveTo>
                    <a:pt x="80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5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282">
              <a:extLst>
                <a:ext uri="{FF2B5EF4-FFF2-40B4-BE49-F238E27FC236}">
                  <a16:creationId xmlns:a16="http://schemas.microsoft.com/office/drawing/2014/main" id="{F61B150B-87B4-184D-91BD-9D1E9ED82836}"/>
                </a:ext>
              </a:extLst>
            </p:cNvPr>
            <p:cNvSpPr/>
            <p:nvPr/>
          </p:nvSpPr>
          <p:spPr>
            <a:xfrm>
              <a:off x="2396876" y="1879655"/>
              <a:ext cx="137066" cy="1603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21" fill="none">
                  <a:moveTo>
                    <a:pt x="0" y="421"/>
                  </a:moveTo>
                  <a:lnTo>
                    <a:pt x="0" y="0"/>
                  </a:lnTo>
                  <a:lnTo>
                    <a:pt x="360" y="0"/>
                  </a:lnTo>
                  <a:lnTo>
                    <a:pt x="360" y="42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283">
              <a:extLst>
                <a:ext uri="{FF2B5EF4-FFF2-40B4-BE49-F238E27FC236}">
                  <a16:creationId xmlns:a16="http://schemas.microsoft.com/office/drawing/2014/main" id="{7855E50D-AC59-5B42-8454-3223FFCD3D06}"/>
                </a:ext>
              </a:extLst>
            </p:cNvPr>
            <p:cNvSpPr/>
            <p:nvPr/>
          </p:nvSpPr>
          <p:spPr>
            <a:xfrm>
              <a:off x="1424430" y="1971287"/>
              <a:ext cx="42380" cy="614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" h="162">
                  <a:moveTo>
                    <a:pt x="56" y="162"/>
                  </a:moveTo>
                  <a:lnTo>
                    <a:pt x="0" y="16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6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284">
              <a:extLst>
                <a:ext uri="{FF2B5EF4-FFF2-40B4-BE49-F238E27FC236}">
                  <a16:creationId xmlns:a16="http://schemas.microsoft.com/office/drawing/2014/main" id="{2D484CE1-6B92-EB4F-9A84-D69E6A02972B}"/>
                </a:ext>
              </a:extLst>
            </p:cNvPr>
            <p:cNvSpPr/>
            <p:nvPr/>
          </p:nvSpPr>
          <p:spPr>
            <a:xfrm>
              <a:off x="1396177" y="2175168"/>
              <a:ext cx="74069" cy="244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65">
                  <a:moveTo>
                    <a:pt x="98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6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285">
              <a:extLst>
                <a:ext uri="{FF2B5EF4-FFF2-40B4-BE49-F238E27FC236}">
                  <a16:creationId xmlns:a16="http://schemas.microsoft.com/office/drawing/2014/main" id="{0EBD3471-D4C8-8541-80C6-102777F863BF}"/>
                </a:ext>
              </a:extLst>
            </p:cNvPr>
            <p:cNvSpPr/>
            <p:nvPr/>
          </p:nvSpPr>
          <p:spPr>
            <a:xfrm>
              <a:off x="3682016" y="2012521"/>
              <a:ext cx="34362" cy="6299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66">
                  <a:moveTo>
                    <a:pt x="46" y="166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91" y="0"/>
                  </a:lnTo>
                  <a:lnTo>
                    <a:pt x="91" y="16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286">
              <a:extLst>
                <a:ext uri="{FF2B5EF4-FFF2-40B4-BE49-F238E27FC236}">
                  <a16:creationId xmlns:a16="http://schemas.microsoft.com/office/drawing/2014/main" id="{DD7B8809-9D17-0E4F-A9AE-D14A00C547A2}"/>
                </a:ext>
              </a:extLst>
            </p:cNvPr>
            <p:cNvSpPr/>
            <p:nvPr/>
          </p:nvSpPr>
          <p:spPr>
            <a:xfrm>
              <a:off x="3733942" y="2120189"/>
              <a:ext cx="59561" cy="225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60">
                  <a:moveTo>
                    <a:pt x="79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6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287">
              <a:extLst>
                <a:ext uri="{FF2B5EF4-FFF2-40B4-BE49-F238E27FC236}">
                  <a16:creationId xmlns:a16="http://schemas.microsoft.com/office/drawing/2014/main" id="{C3365A38-3CD2-3845-BD17-86D9261381F0}"/>
                </a:ext>
              </a:extLst>
            </p:cNvPr>
            <p:cNvSpPr/>
            <p:nvPr/>
          </p:nvSpPr>
          <p:spPr>
            <a:xfrm>
              <a:off x="3845809" y="2051083"/>
              <a:ext cx="160356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1" h="132">
                  <a:moveTo>
                    <a:pt x="211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421" y="0"/>
                  </a:lnTo>
                  <a:lnTo>
                    <a:pt x="421" y="13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Straight Connector 279">
              <a:extLst>
                <a:ext uri="{FF2B5EF4-FFF2-40B4-BE49-F238E27FC236}">
                  <a16:creationId xmlns:a16="http://schemas.microsoft.com/office/drawing/2014/main" id="{DD28DAB9-C4D3-6F40-81EA-FE8F11A1651C}"/>
                </a:ext>
              </a:extLst>
            </p:cNvPr>
            <p:cNvSpPr/>
            <p:nvPr/>
          </p:nvSpPr>
          <p:spPr>
            <a:xfrm>
              <a:off x="2187267" y="1657447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Straight Connector 280">
              <a:extLst>
                <a:ext uri="{FF2B5EF4-FFF2-40B4-BE49-F238E27FC236}">
                  <a16:creationId xmlns:a16="http://schemas.microsoft.com/office/drawing/2014/main" id="{03931EA3-2790-DC4F-BE35-DDFE1F761DB0}"/>
                </a:ext>
              </a:extLst>
            </p:cNvPr>
            <p:cNvSpPr/>
            <p:nvPr/>
          </p:nvSpPr>
          <p:spPr>
            <a:xfrm>
              <a:off x="2187267" y="1683409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Straight Connector 281">
              <a:extLst>
                <a:ext uri="{FF2B5EF4-FFF2-40B4-BE49-F238E27FC236}">
                  <a16:creationId xmlns:a16="http://schemas.microsoft.com/office/drawing/2014/main" id="{81A57F9D-B3E0-6F49-B051-94B7D26CCBC9}"/>
                </a:ext>
              </a:extLst>
            </p:cNvPr>
            <p:cNvSpPr/>
            <p:nvPr/>
          </p:nvSpPr>
          <p:spPr>
            <a:xfrm>
              <a:off x="2187267" y="1709754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Straight Connector 282">
              <a:extLst>
                <a:ext uri="{FF2B5EF4-FFF2-40B4-BE49-F238E27FC236}">
                  <a16:creationId xmlns:a16="http://schemas.microsoft.com/office/drawing/2014/main" id="{B5CB17EE-356C-A243-A521-D6E0534E3B92}"/>
                </a:ext>
              </a:extLst>
            </p:cNvPr>
            <p:cNvSpPr/>
            <p:nvPr/>
          </p:nvSpPr>
          <p:spPr>
            <a:xfrm>
              <a:off x="2202158" y="1608958"/>
              <a:ext cx="0" cy="286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Straight Connector 283">
              <a:extLst>
                <a:ext uri="{FF2B5EF4-FFF2-40B4-BE49-F238E27FC236}">
                  <a16:creationId xmlns:a16="http://schemas.microsoft.com/office/drawing/2014/main" id="{1658F35C-07F9-C448-A1FD-9813B1A7E25D}"/>
                </a:ext>
              </a:extLst>
            </p:cNvPr>
            <p:cNvSpPr/>
            <p:nvPr/>
          </p:nvSpPr>
          <p:spPr>
            <a:xfrm>
              <a:off x="2591976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Straight Connector 284">
              <a:extLst>
                <a:ext uri="{FF2B5EF4-FFF2-40B4-BE49-F238E27FC236}">
                  <a16:creationId xmlns:a16="http://schemas.microsoft.com/office/drawing/2014/main" id="{C8A72A45-F73C-5244-A1CA-58BCBBE1953E}"/>
                </a:ext>
              </a:extLst>
            </p:cNvPr>
            <p:cNvSpPr/>
            <p:nvPr/>
          </p:nvSpPr>
          <p:spPr>
            <a:xfrm>
              <a:off x="2614120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Straight Connector 285">
              <a:extLst>
                <a:ext uri="{FF2B5EF4-FFF2-40B4-BE49-F238E27FC236}">
                  <a16:creationId xmlns:a16="http://schemas.microsoft.com/office/drawing/2014/main" id="{ED01DA37-8425-EC46-90BB-BCDCBF354361}"/>
                </a:ext>
              </a:extLst>
            </p:cNvPr>
            <p:cNvSpPr/>
            <p:nvPr/>
          </p:nvSpPr>
          <p:spPr>
            <a:xfrm>
              <a:off x="2636264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Straight Connector 286">
              <a:extLst>
                <a:ext uri="{FF2B5EF4-FFF2-40B4-BE49-F238E27FC236}">
                  <a16:creationId xmlns:a16="http://schemas.microsoft.com/office/drawing/2014/main" id="{BC4C982B-6E7C-D948-8F62-D00A4B4E8E2F}"/>
                </a:ext>
              </a:extLst>
            </p:cNvPr>
            <p:cNvSpPr/>
            <p:nvPr/>
          </p:nvSpPr>
          <p:spPr>
            <a:xfrm>
              <a:off x="2658409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Straight Connector 287">
              <a:extLst>
                <a:ext uri="{FF2B5EF4-FFF2-40B4-BE49-F238E27FC236}">
                  <a16:creationId xmlns:a16="http://schemas.microsoft.com/office/drawing/2014/main" id="{0E37EBE5-1E2E-624F-8A0A-EF67DD268880}"/>
                </a:ext>
              </a:extLst>
            </p:cNvPr>
            <p:cNvSpPr/>
            <p:nvPr/>
          </p:nvSpPr>
          <p:spPr>
            <a:xfrm>
              <a:off x="2680553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Straight Connector 288">
              <a:extLst>
                <a:ext uri="{FF2B5EF4-FFF2-40B4-BE49-F238E27FC236}">
                  <a16:creationId xmlns:a16="http://schemas.microsoft.com/office/drawing/2014/main" id="{0CF70B4E-F907-8848-8E86-4CA3CD0E6170}"/>
                </a:ext>
              </a:extLst>
            </p:cNvPr>
            <p:cNvSpPr/>
            <p:nvPr/>
          </p:nvSpPr>
          <p:spPr>
            <a:xfrm>
              <a:off x="2702699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Straight Connector 289">
              <a:extLst>
                <a:ext uri="{FF2B5EF4-FFF2-40B4-BE49-F238E27FC236}">
                  <a16:creationId xmlns:a16="http://schemas.microsoft.com/office/drawing/2014/main" id="{99A85BCC-4D86-3141-8FF7-EFA856B70F74}"/>
                </a:ext>
              </a:extLst>
            </p:cNvPr>
            <p:cNvSpPr/>
            <p:nvPr/>
          </p:nvSpPr>
          <p:spPr>
            <a:xfrm>
              <a:off x="2725224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Straight Connector 290">
              <a:extLst>
                <a:ext uri="{FF2B5EF4-FFF2-40B4-BE49-F238E27FC236}">
                  <a16:creationId xmlns:a16="http://schemas.microsoft.com/office/drawing/2014/main" id="{B075B11E-DE22-0A4B-8468-26B655F034E7}"/>
                </a:ext>
              </a:extLst>
            </p:cNvPr>
            <p:cNvSpPr/>
            <p:nvPr/>
          </p:nvSpPr>
          <p:spPr>
            <a:xfrm>
              <a:off x="2746986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Straight Connector 291">
              <a:extLst>
                <a:ext uri="{FF2B5EF4-FFF2-40B4-BE49-F238E27FC236}">
                  <a16:creationId xmlns:a16="http://schemas.microsoft.com/office/drawing/2014/main" id="{57FDA6A8-DD3D-AB4C-946A-CD30876886A4}"/>
                </a:ext>
              </a:extLst>
            </p:cNvPr>
            <p:cNvSpPr/>
            <p:nvPr/>
          </p:nvSpPr>
          <p:spPr>
            <a:xfrm>
              <a:off x="3479661" y="1681882"/>
              <a:ext cx="0" cy="4887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Straight Connector 292">
              <a:extLst>
                <a:ext uri="{FF2B5EF4-FFF2-40B4-BE49-F238E27FC236}">
                  <a16:creationId xmlns:a16="http://schemas.microsoft.com/office/drawing/2014/main" id="{2F49CDF4-A1A8-0846-B958-2420FBD72B62}"/>
                </a:ext>
              </a:extLst>
            </p:cNvPr>
            <p:cNvSpPr/>
            <p:nvPr/>
          </p:nvSpPr>
          <p:spPr>
            <a:xfrm>
              <a:off x="3644981" y="1681882"/>
              <a:ext cx="0" cy="4887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302">
              <a:extLst>
                <a:ext uri="{FF2B5EF4-FFF2-40B4-BE49-F238E27FC236}">
                  <a16:creationId xmlns:a16="http://schemas.microsoft.com/office/drawing/2014/main" id="{B565ED72-A012-AD46-A001-7931212F118E}"/>
                </a:ext>
              </a:extLst>
            </p:cNvPr>
            <p:cNvSpPr/>
            <p:nvPr/>
          </p:nvSpPr>
          <p:spPr>
            <a:xfrm>
              <a:off x="2571358" y="1523435"/>
              <a:ext cx="193573" cy="5303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8" h="1390" fill="none">
                  <a:moveTo>
                    <a:pt x="0" y="1390"/>
                  </a:moveTo>
                  <a:lnTo>
                    <a:pt x="0" y="0"/>
                  </a:lnTo>
                  <a:lnTo>
                    <a:pt x="508" y="0"/>
                  </a:lnTo>
                  <a:lnTo>
                    <a:pt x="508" y="138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Straight Connector 294">
              <a:extLst>
                <a:ext uri="{FF2B5EF4-FFF2-40B4-BE49-F238E27FC236}">
                  <a16:creationId xmlns:a16="http://schemas.microsoft.com/office/drawing/2014/main" id="{53CA6B77-3624-9246-AAAA-F7CDD2612169}"/>
                </a:ext>
              </a:extLst>
            </p:cNvPr>
            <p:cNvSpPr/>
            <p:nvPr/>
          </p:nvSpPr>
          <p:spPr>
            <a:xfrm>
              <a:off x="2559141" y="1494417"/>
              <a:ext cx="22106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Straight Connector 295">
              <a:extLst>
                <a:ext uri="{FF2B5EF4-FFF2-40B4-BE49-F238E27FC236}">
                  <a16:creationId xmlns:a16="http://schemas.microsoft.com/office/drawing/2014/main" id="{18C60C3D-9297-A14B-9150-31EB2C1628DC}"/>
                </a:ext>
              </a:extLst>
            </p:cNvPr>
            <p:cNvSpPr/>
            <p:nvPr/>
          </p:nvSpPr>
          <p:spPr>
            <a:xfrm>
              <a:off x="2816856" y="1931961"/>
              <a:ext cx="0" cy="5459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Straight Connector 296">
              <a:extLst>
                <a:ext uri="{FF2B5EF4-FFF2-40B4-BE49-F238E27FC236}">
                  <a16:creationId xmlns:a16="http://schemas.microsoft.com/office/drawing/2014/main" id="{9DEB14F6-C183-464B-BBF1-BE660D0AE085}"/>
                </a:ext>
              </a:extLst>
            </p:cNvPr>
            <p:cNvSpPr/>
            <p:nvPr/>
          </p:nvSpPr>
          <p:spPr>
            <a:xfrm>
              <a:off x="2785930" y="1991904"/>
              <a:ext cx="6185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Straight Connector 297">
              <a:extLst>
                <a:ext uri="{FF2B5EF4-FFF2-40B4-BE49-F238E27FC236}">
                  <a16:creationId xmlns:a16="http://schemas.microsoft.com/office/drawing/2014/main" id="{AEA243C8-77DB-C74D-BFB2-8827DB5EC104}"/>
                </a:ext>
              </a:extLst>
            </p:cNvPr>
            <p:cNvSpPr/>
            <p:nvPr/>
          </p:nvSpPr>
          <p:spPr>
            <a:xfrm>
              <a:off x="3149786" y="2004885"/>
              <a:ext cx="10843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Straight Connector 298">
              <a:extLst>
                <a:ext uri="{FF2B5EF4-FFF2-40B4-BE49-F238E27FC236}">
                  <a16:creationId xmlns:a16="http://schemas.microsoft.com/office/drawing/2014/main" id="{BA33D111-2660-4C4E-A442-C8FF74EDAC42}"/>
                </a:ext>
              </a:extLst>
            </p:cNvPr>
            <p:cNvSpPr/>
            <p:nvPr/>
          </p:nvSpPr>
          <p:spPr>
            <a:xfrm>
              <a:off x="3242945" y="1971287"/>
              <a:ext cx="0" cy="3092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Straight Connector 299">
              <a:extLst>
                <a:ext uri="{FF2B5EF4-FFF2-40B4-BE49-F238E27FC236}">
                  <a16:creationId xmlns:a16="http://schemas.microsoft.com/office/drawing/2014/main" id="{FB2A9178-C9ED-124D-91AA-1C28CB38B5A9}"/>
                </a:ext>
              </a:extLst>
            </p:cNvPr>
            <p:cNvSpPr/>
            <p:nvPr/>
          </p:nvSpPr>
          <p:spPr>
            <a:xfrm>
              <a:off x="3350995" y="1997249"/>
              <a:ext cx="11606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Straight Connector 300">
              <a:extLst>
                <a:ext uri="{FF2B5EF4-FFF2-40B4-BE49-F238E27FC236}">
                  <a16:creationId xmlns:a16="http://schemas.microsoft.com/office/drawing/2014/main" id="{5AD74F72-BCC6-984C-B097-FF88C8462D11}"/>
                </a:ext>
              </a:extLst>
            </p:cNvPr>
            <p:cNvSpPr/>
            <p:nvPr/>
          </p:nvSpPr>
          <p:spPr>
            <a:xfrm>
              <a:off x="3410556" y="1935779"/>
              <a:ext cx="0" cy="450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Straight Connector 301">
              <a:extLst>
                <a:ext uri="{FF2B5EF4-FFF2-40B4-BE49-F238E27FC236}">
                  <a16:creationId xmlns:a16="http://schemas.microsoft.com/office/drawing/2014/main" id="{414C8235-76E6-974E-9632-FB261695E814}"/>
                </a:ext>
              </a:extLst>
            </p:cNvPr>
            <p:cNvSpPr/>
            <p:nvPr/>
          </p:nvSpPr>
          <p:spPr>
            <a:xfrm>
              <a:off x="3396047" y="2181659"/>
              <a:ext cx="0" cy="855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Straight Connector 302">
              <a:extLst>
                <a:ext uri="{FF2B5EF4-FFF2-40B4-BE49-F238E27FC236}">
                  <a16:creationId xmlns:a16="http://schemas.microsoft.com/office/drawing/2014/main" id="{C933FD94-A5D9-554B-8843-86E9F0FA85F7}"/>
                </a:ext>
              </a:extLst>
            </p:cNvPr>
            <p:cNvSpPr/>
            <p:nvPr/>
          </p:nvSpPr>
          <p:spPr>
            <a:xfrm>
              <a:off x="3504860" y="2236256"/>
              <a:ext cx="18593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Straight Connector 303">
              <a:extLst>
                <a:ext uri="{FF2B5EF4-FFF2-40B4-BE49-F238E27FC236}">
                  <a16:creationId xmlns:a16="http://schemas.microsoft.com/office/drawing/2014/main" id="{97A7D904-A9AC-D240-8656-4662188C632A}"/>
                </a:ext>
              </a:extLst>
            </p:cNvPr>
            <p:cNvSpPr/>
            <p:nvPr/>
          </p:nvSpPr>
          <p:spPr>
            <a:xfrm>
              <a:off x="3496461" y="2143097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Straight Connector 304">
              <a:extLst>
                <a:ext uri="{FF2B5EF4-FFF2-40B4-BE49-F238E27FC236}">
                  <a16:creationId xmlns:a16="http://schemas.microsoft.com/office/drawing/2014/main" id="{95BA1628-860F-7447-917F-4C361064C78B}"/>
                </a:ext>
              </a:extLst>
            </p:cNvPr>
            <p:cNvSpPr/>
            <p:nvPr/>
          </p:nvSpPr>
          <p:spPr>
            <a:xfrm>
              <a:off x="3496461" y="1983504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Straight Connector 305">
              <a:extLst>
                <a:ext uri="{FF2B5EF4-FFF2-40B4-BE49-F238E27FC236}">
                  <a16:creationId xmlns:a16="http://schemas.microsoft.com/office/drawing/2014/main" id="{0A64A96A-534F-9B4D-9387-C8D3F4A53507}"/>
                </a:ext>
              </a:extLst>
            </p:cNvPr>
            <p:cNvSpPr/>
            <p:nvPr/>
          </p:nvSpPr>
          <p:spPr>
            <a:xfrm>
              <a:off x="3496461" y="1827730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Straight Connector 306">
              <a:extLst>
                <a:ext uri="{FF2B5EF4-FFF2-40B4-BE49-F238E27FC236}">
                  <a16:creationId xmlns:a16="http://schemas.microsoft.com/office/drawing/2014/main" id="{7E8B389F-B9C4-E247-AB29-E048F58BC9E2}"/>
                </a:ext>
              </a:extLst>
            </p:cNvPr>
            <p:cNvSpPr/>
            <p:nvPr/>
          </p:nvSpPr>
          <p:spPr>
            <a:xfrm>
              <a:off x="3516697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Straight Connector 307">
              <a:extLst>
                <a:ext uri="{FF2B5EF4-FFF2-40B4-BE49-F238E27FC236}">
                  <a16:creationId xmlns:a16="http://schemas.microsoft.com/office/drawing/2014/main" id="{587C7FB0-B2E6-4242-A240-25FBADE66B38}"/>
                </a:ext>
              </a:extLst>
            </p:cNvPr>
            <p:cNvSpPr/>
            <p:nvPr/>
          </p:nvSpPr>
          <p:spPr>
            <a:xfrm>
              <a:off x="3547241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Straight Connector 308">
              <a:extLst>
                <a:ext uri="{FF2B5EF4-FFF2-40B4-BE49-F238E27FC236}">
                  <a16:creationId xmlns:a16="http://schemas.microsoft.com/office/drawing/2014/main" id="{38264E65-0FD5-F74C-A564-8E1F79FCF91E}"/>
                </a:ext>
              </a:extLst>
            </p:cNvPr>
            <p:cNvSpPr/>
            <p:nvPr/>
          </p:nvSpPr>
          <p:spPr>
            <a:xfrm>
              <a:off x="3577785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Straight Connector 309">
              <a:extLst>
                <a:ext uri="{FF2B5EF4-FFF2-40B4-BE49-F238E27FC236}">
                  <a16:creationId xmlns:a16="http://schemas.microsoft.com/office/drawing/2014/main" id="{2DA2CC53-7407-514C-8BA0-D0BE06EA5969}"/>
                </a:ext>
              </a:extLst>
            </p:cNvPr>
            <p:cNvSpPr/>
            <p:nvPr/>
          </p:nvSpPr>
          <p:spPr>
            <a:xfrm>
              <a:off x="3607946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Straight Connector 310">
              <a:extLst>
                <a:ext uri="{FF2B5EF4-FFF2-40B4-BE49-F238E27FC236}">
                  <a16:creationId xmlns:a16="http://schemas.microsoft.com/office/drawing/2014/main" id="{BD2EAFD6-486C-9C49-84B1-7EF041AA905C}"/>
                </a:ext>
              </a:extLst>
            </p:cNvPr>
            <p:cNvSpPr/>
            <p:nvPr/>
          </p:nvSpPr>
          <p:spPr>
            <a:xfrm>
              <a:off x="3516697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Straight Connector 311">
              <a:extLst>
                <a:ext uri="{FF2B5EF4-FFF2-40B4-BE49-F238E27FC236}">
                  <a16:creationId xmlns:a16="http://schemas.microsoft.com/office/drawing/2014/main" id="{527C9FE9-AC16-2C41-9873-C343FF3E3146}"/>
                </a:ext>
              </a:extLst>
            </p:cNvPr>
            <p:cNvSpPr/>
            <p:nvPr/>
          </p:nvSpPr>
          <p:spPr>
            <a:xfrm>
              <a:off x="3547241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Straight Connector 312">
              <a:extLst>
                <a:ext uri="{FF2B5EF4-FFF2-40B4-BE49-F238E27FC236}">
                  <a16:creationId xmlns:a16="http://schemas.microsoft.com/office/drawing/2014/main" id="{B17AC1A9-9AD2-3347-8BBD-89E1B092B911}"/>
                </a:ext>
              </a:extLst>
            </p:cNvPr>
            <p:cNvSpPr/>
            <p:nvPr/>
          </p:nvSpPr>
          <p:spPr>
            <a:xfrm>
              <a:off x="3577785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Straight Connector 313">
              <a:extLst>
                <a:ext uri="{FF2B5EF4-FFF2-40B4-BE49-F238E27FC236}">
                  <a16:creationId xmlns:a16="http://schemas.microsoft.com/office/drawing/2014/main" id="{7E741007-0529-CC42-8C60-7C93DC6C620C}"/>
                </a:ext>
              </a:extLst>
            </p:cNvPr>
            <p:cNvSpPr/>
            <p:nvPr/>
          </p:nvSpPr>
          <p:spPr>
            <a:xfrm>
              <a:off x="3607946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Straight Connector 314">
              <a:extLst>
                <a:ext uri="{FF2B5EF4-FFF2-40B4-BE49-F238E27FC236}">
                  <a16:creationId xmlns:a16="http://schemas.microsoft.com/office/drawing/2014/main" id="{FE3F5E65-9703-C849-87CA-3F936C00662C}"/>
                </a:ext>
              </a:extLst>
            </p:cNvPr>
            <p:cNvSpPr/>
            <p:nvPr/>
          </p:nvSpPr>
          <p:spPr>
            <a:xfrm>
              <a:off x="3516697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Straight Connector 315">
              <a:extLst>
                <a:ext uri="{FF2B5EF4-FFF2-40B4-BE49-F238E27FC236}">
                  <a16:creationId xmlns:a16="http://schemas.microsoft.com/office/drawing/2014/main" id="{4F0D35E8-A61E-274F-A347-A4736588AAE7}"/>
                </a:ext>
              </a:extLst>
            </p:cNvPr>
            <p:cNvSpPr/>
            <p:nvPr/>
          </p:nvSpPr>
          <p:spPr>
            <a:xfrm>
              <a:off x="3547241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Straight Connector 316">
              <a:extLst>
                <a:ext uri="{FF2B5EF4-FFF2-40B4-BE49-F238E27FC236}">
                  <a16:creationId xmlns:a16="http://schemas.microsoft.com/office/drawing/2014/main" id="{0236AD96-F92A-4F4E-BA32-44D5F0BEA77A}"/>
                </a:ext>
              </a:extLst>
            </p:cNvPr>
            <p:cNvSpPr/>
            <p:nvPr/>
          </p:nvSpPr>
          <p:spPr>
            <a:xfrm>
              <a:off x="3577785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Straight Connector 317">
              <a:extLst>
                <a:ext uri="{FF2B5EF4-FFF2-40B4-BE49-F238E27FC236}">
                  <a16:creationId xmlns:a16="http://schemas.microsoft.com/office/drawing/2014/main" id="{CED41326-202C-6341-A6EA-B9FDB9C99BA8}"/>
                </a:ext>
              </a:extLst>
            </p:cNvPr>
            <p:cNvSpPr/>
            <p:nvPr/>
          </p:nvSpPr>
          <p:spPr>
            <a:xfrm>
              <a:off x="3607946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Freeform: Shape 327">
              <a:extLst>
                <a:ext uri="{FF2B5EF4-FFF2-40B4-BE49-F238E27FC236}">
                  <a16:creationId xmlns:a16="http://schemas.microsoft.com/office/drawing/2014/main" id="{67F41035-A0E6-9F4D-B17D-40947FAD25FB}"/>
                </a:ext>
              </a:extLst>
            </p:cNvPr>
            <p:cNvSpPr/>
            <p:nvPr/>
          </p:nvSpPr>
          <p:spPr>
            <a:xfrm>
              <a:off x="3489970" y="1584905"/>
              <a:ext cx="144321" cy="8285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218">
                  <a:moveTo>
                    <a:pt x="0" y="218"/>
                  </a:moveTo>
                  <a:lnTo>
                    <a:pt x="379" y="218"/>
                  </a:lnTo>
                  <a:lnTo>
                    <a:pt x="309" y="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328">
              <a:extLst>
                <a:ext uri="{FF2B5EF4-FFF2-40B4-BE49-F238E27FC236}">
                  <a16:creationId xmlns:a16="http://schemas.microsoft.com/office/drawing/2014/main" id="{5634F175-68A4-4845-AEFD-567DB67A5B05}"/>
                </a:ext>
              </a:extLst>
            </p:cNvPr>
            <p:cNvSpPr/>
            <p:nvPr/>
          </p:nvSpPr>
          <p:spPr>
            <a:xfrm>
              <a:off x="2304861" y="2233584"/>
              <a:ext cx="1040406" cy="4199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6" h="111" fill="none">
                  <a:moveTo>
                    <a:pt x="0" y="90"/>
                  </a:moveTo>
                  <a:lnTo>
                    <a:pt x="190" y="0"/>
                  </a:lnTo>
                  <a:lnTo>
                    <a:pt x="782" y="0"/>
                  </a:lnTo>
                  <a:lnTo>
                    <a:pt x="782" y="111"/>
                  </a:lnTo>
                  <a:lnTo>
                    <a:pt x="2726" y="11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329">
              <a:extLst>
                <a:ext uri="{FF2B5EF4-FFF2-40B4-BE49-F238E27FC236}">
                  <a16:creationId xmlns:a16="http://schemas.microsoft.com/office/drawing/2014/main" id="{E5835A40-5B4F-9844-9CFB-91FF5B339FEC}"/>
                </a:ext>
              </a:extLst>
            </p:cNvPr>
            <p:cNvSpPr/>
            <p:nvPr/>
          </p:nvSpPr>
          <p:spPr>
            <a:xfrm>
              <a:off x="2818001" y="2076664"/>
              <a:ext cx="439834" cy="1168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3" h="307" fill="none">
                  <a:moveTo>
                    <a:pt x="0" y="307"/>
                  </a:moveTo>
                  <a:lnTo>
                    <a:pt x="658" y="307"/>
                  </a:lnTo>
                  <a:lnTo>
                    <a:pt x="658" y="88"/>
                  </a:lnTo>
                  <a:lnTo>
                    <a:pt x="973" y="88"/>
                  </a:lnTo>
                  <a:lnTo>
                    <a:pt x="973" y="0"/>
                  </a:lnTo>
                  <a:lnTo>
                    <a:pt x="1153" y="0"/>
                  </a:lnTo>
                  <a:lnTo>
                    <a:pt x="1153" y="236"/>
                  </a:lnTo>
                  <a:lnTo>
                    <a:pt x="936" y="23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330">
              <a:extLst>
                <a:ext uri="{FF2B5EF4-FFF2-40B4-BE49-F238E27FC236}">
                  <a16:creationId xmlns:a16="http://schemas.microsoft.com/office/drawing/2014/main" id="{1AF2AD36-ED01-714F-8256-0DDB7B2522A1}"/>
                </a:ext>
              </a:extLst>
            </p:cNvPr>
            <p:cNvSpPr/>
            <p:nvPr/>
          </p:nvSpPr>
          <p:spPr>
            <a:xfrm>
              <a:off x="3286089" y="2025502"/>
              <a:ext cx="59179" cy="404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107" fill="none">
                  <a:moveTo>
                    <a:pt x="0" y="95"/>
                  </a:moveTo>
                  <a:lnTo>
                    <a:pt x="0" y="0"/>
                  </a:lnTo>
                  <a:lnTo>
                    <a:pt x="156" y="0"/>
                  </a:lnTo>
                  <a:lnTo>
                    <a:pt x="156" y="10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Freeform: Shape 331">
              <a:extLst>
                <a:ext uri="{FF2B5EF4-FFF2-40B4-BE49-F238E27FC236}">
                  <a16:creationId xmlns:a16="http://schemas.microsoft.com/office/drawing/2014/main" id="{0928860F-C826-EC4D-A501-DD5E83E8ADD9}"/>
                </a:ext>
              </a:extLst>
            </p:cNvPr>
            <p:cNvSpPr/>
            <p:nvPr/>
          </p:nvSpPr>
          <p:spPr>
            <a:xfrm>
              <a:off x="3340686" y="2088118"/>
              <a:ext cx="101559" cy="416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110" fill="none">
                  <a:moveTo>
                    <a:pt x="267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267" y="11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332">
              <a:extLst>
                <a:ext uri="{FF2B5EF4-FFF2-40B4-BE49-F238E27FC236}">
                  <a16:creationId xmlns:a16="http://schemas.microsoft.com/office/drawing/2014/main" id="{B3C0D4ED-696A-EF4F-AF53-C2637503509E}"/>
                </a:ext>
              </a:extLst>
            </p:cNvPr>
            <p:cNvSpPr/>
            <p:nvPr/>
          </p:nvSpPr>
          <p:spPr>
            <a:xfrm>
              <a:off x="3753795" y="1663937"/>
              <a:ext cx="267260" cy="3913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1026">
                  <a:moveTo>
                    <a:pt x="0" y="1026"/>
                  </a:moveTo>
                  <a:lnTo>
                    <a:pt x="0" y="93"/>
                  </a:lnTo>
                  <a:cubicBezTo>
                    <a:pt x="0" y="93"/>
                    <a:pt x="-13" y="0"/>
                    <a:pt x="340" y="0"/>
                  </a:cubicBezTo>
                  <a:cubicBezTo>
                    <a:pt x="718" y="0"/>
                    <a:pt x="701" y="98"/>
                    <a:pt x="701" y="98"/>
                  </a:cubicBezTo>
                  <a:lnTo>
                    <a:pt x="701" y="100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Straight Connector 324">
              <a:extLst>
                <a:ext uri="{FF2B5EF4-FFF2-40B4-BE49-F238E27FC236}">
                  <a16:creationId xmlns:a16="http://schemas.microsoft.com/office/drawing/2014/main" id="{026CB746-0724-6447-80A2-B2C61EFB3C2E}"/>
                </a:ext>
              </a:extLst>
            </p:cNvPr>
            <p:cNvSpPr/>
            <p:nvPr/>
          </p:nvSpPr>
          <p:spPr>
            <a:xfrm>
              <a:off x="3811064" y="2194640"/>
              <a:ext cx="855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Straight Connector 325">
              <a:extLst>
                <a:ext uri="{FF2B5EF4-FFF2-40B4-BE49-F238E27FC236}">
                  <a16:creationId xmlns:a16="http://schemas.microsoft.com/office/drawing/2014/main" id="{FA88F894-117C-B342-AB46-9F278A9DF4FC}"/>
                </a:ext>
              </a:extLst>
            </p:cNvPr>
            <p:cNvSpPr/>
            <p:nvPr/>
          </p:nvSpPr>
          <p:spPr>
            <a:xfrm>
              <a:off x="4035945" y="2167532"/>
              <a:ext cx="3317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Straight Connector 326">
              <a:extLst>
                <a:ext uri="{FF2B5EF4-FFF2-40B4-BE49-F238E27FC236}">
                  <a16:creationId xmlns:a16="http://schemas.microsoft.com/office/drawing/2014/main" id="{5E97C1E9-E137-564A-BC07-74552FFE88D0}"/>
                </a:ext>
              </a:extLst>
            </p:cNvPr>
            <p:cNvSpPr/>
            <p:nvPr/>
          </p:nvSpPr>
          <p:spPr>
            <a:xfrm>
              <a:off x="4386437" y="2143097"/>
              <a:ext cx="0" cy="11606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Freeform: Shape 336">
              <a:extLst>
                <a:ext uri="{FF2B5EF4-FFF2-40B4-BE49-F238E27FC236}">
                  <a16:creationId xmlns:a16="http://schemas.microsoft.com/office/drawing/2014/main" id="{1F20EB35-A41E-7442-9453-69F461F77FAE}"/>
                </a:ext>
              </a:extLst>
            </p:cNvPr>
            <p:cNvSpPr/>
            <p:nvPr/>
          </p:nvSpPr>
          <p:spPr>
            <a:xfrm>
              <a:off x="4109633" y="2012521"/>
              <a:ext cx="442507" cy="1817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0" h="477" fill="none">
                  <a:moveTo>
                    <a:pt x="840" y="282"/>
                  </a:moveTo>
                  <a:lnTo>
                    <a:pt x="840" y="477"/>
                  </a:lnTo>
                  <a:lnTo>
                    <a:pt x="1160" y="477"/>
                  </a:lnTo>
                  <a:lnTo>
                    <a:pt x="1160" y="312"/>
                  </a:lnTo>
                  <a:lnTo>
                    <a:pt x="1020" y="312"/>
                  </a:lnTo>
                  <a:lnTo>
                    <a:pt x="1020" y="176"/>
                  </a:lnTo>
                  <a:lnTo>
                    <a:pt x="288" y="1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Straight Connector 328">
              <a:extLst>
                <a:ext uri="{FF2B5EF4-FFF2-40B4-BE49-F238E27FC236}">
                  <a16:creationId xmlns:a16="http://schemas.microsoft.com/office/drawing/2014/main" id="{06F3E652-509C-7B42-87E4-7DF8075E97F1}"/>
                </a:ext>
              </a:extLst>
            </p:cNvPr>
            <p:cNvSpPr/>
            <p:nvPr/>
          </p:nvSpPr>
          <p:spPr>
            <a:xfrm>
              <a:off x="4306259" y="2036956"/>
              <a:ext cx="0" cy="400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Straight Connector 329">
              <a:extLst>
                <a:ext uri="{FF2B5EF4-FFF2-40B4-BE49-F238E27FC236}">
                  <a16:creationId xmlns:a16="http://schemas.microsoft.com/office/drawing/2014/main" id="{584E1721-9B3C-6542-89D0-CF442C8CF596}"/>
                </a:ext>
              </a:extLst>
            </p:cNvPr>
            <p:cNvSpPr/>
            <p:nvPr/>
          </p:nvSpPr>
          <p:spPr>
            <a:xfrm>
              <a:off x="3677052" y="1947615"/>
              <a:ext cx="0" cy="2787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339">
              <a:extLst>
                <a:ext uri="{FF2B5EF4-FFF2-40B4-BE49-F238E27FC236}">
                  <a16:creationId xmlns:a16="http://schemas.microsoft.com/office/drawing/2014/main" id="{80ED27DA-8849-7C4A-A146-113639BB5521}"/>
                </a:ext>
              </a:extLst>
            </p:cNvPr>
            <p:cNvSpPr/>
            <p:nvPr/>
          </p:nvSpPr>
          <p:spPr>
            <a:xfrm>
              <a:off x="4048926" y="1718535"/>
              <a:ext cx="34744" cy="35812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939">
                  <a:moveTo>
                    <a:pt x="46" y="939"/>
                  </a:moveTo>
                  <a:lnTo>
                    <a:pt x="0" y="93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9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Straight Connector 331">
              <a:extLst>
                <a:ext uri="{FF2B5EF4-FFF2-40B4-BE49-F238E27FC236}">
                  <a16:creationId xmlns:a16="http://schemas.microsoft.com/office/drawing/2014/main" id="{C9D984AD-A4FB-5245-B369-7B7D0C123D18}"/>
                </a:ext>
              </a:extLst>
            </p:cNvPr>
            <p:cNvSpPr/>
            <p:nvPr/>
          </p:nvSpPr>
          <p:spPr>
            <a:xfrm>
              <a:off x="1571805" y="2359960"/>
              <a:ext cx="0" cy="76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Straight Connector 332">
              <a:extLst>
                <a:ext uri="{FF2B5EF4-FFF2-40B4-BE49-F238E27FC236}">
                  <a16:creationId xmlns:a16="http://schemas.microsoft.com/office/drawing/2014/main" id="{8DC0837C-EF3F-A14B-922B-89B0F69D92BF}"/>
                </a:ext>
              </a:extLst>
            </p:cNvPr>
            <p:cNvSpPr/>
            <p:nvPr/>
          </p:nvSpPr>
          <p:spPr>
            <a:xfrm>
              <a:off x="2744696" y="2373323"/>
              <a:ext cx="0" cy="6834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342">
              <a:extLst>
                <a:ext uri="{FF2B5EF4-FFF2-40B4-BE49-F238E27FC236}">
                  <a16:creationId xmlns:a16="http://schemas.microsoft.com/office/drawing/2014/main" id="{6EE86AF9-E9BA-F144-9675-680CBD145246}"/>
                </a:ext>
              </a:extLst>
            </p:cNvPr>
            <p:cNvSpPr/>
            <p:nvPr/>
          </p:nvSpPr>
          <p:spPr>
            <a:xfrm>
              <a:off x="667320" y="2189295"/>
              <a:ext cx="3895510" cy="11835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04" h="311">
                  <a:moveTo>
                    <a:pt x="10204" y="309"/>
                  </a:moveTo>
                  <a:lnTo>
                    <a:pt x="3216" y="309"/>
                  </a:lnTo>
                  <a:cubicBezTo>
                    <a:pt x="3216" y="309"/>
                    <a:pt x="0" y="336"/>
                    <a:pt x="0" y="129"/>
                  </a:cubicBezTo>
                  <a:cubicBezTo>
                    <a:pt x="0" y="-37"/>
                    <a:pt x="1652" y="4"/>
                    <a:pt x="1652" y="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343">
              <a:extLst>
                <a:ext uri="{FF2B5EF4-FFF2-40B4-BE49-F238E27FC236}">
                  <a16:creationId xmlns:a16="http://schemas.microsoft.com/office/drawing/2014/main" id="{EADC204F-D5C6-BB4E-BE81-33BA9AA0BBD5}"/>
                </a:ext>
              </a:extLst>
            </p:cNvPr>
            <p:cNvSpPr/>
            <p:nvPr/>
          </p:nvSpPr>
          <p:spPr>
            <a:xfrm>
              <a:off x="848293" y="2215257"/>
              <a:ext cx="507413" cy="328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0" h="87" fill="none">
                  <a:moveTo>
                    <a:pt x="0" y="87"/>
                  </a:moveTo>
                  <a:lnTo>
                    <a:pt x="248" y="0"/>
                  </a:lnTo>
                  <a:lnTo>
                    <a:pt x="133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Straight Connector 335">
              <a:extLst>
                <a:ext uri="{FF2B5EF4-FFF2-40B4-BE49-F238E27FC236}">
                  <a16:creationId xmlns:a16="http://schemas.microsoft.com/office/drawing/2014/main" id="{02E29501-B009-8949-A8C7-254B153EB6C3}"/>
                </a:ext>
              </a:extLst>
            </p:cNvPr>
            <p:cNvSpPr/>
            <p:nvPr/>
          </p:nvSpPr>
          <p:spPr>
            <a:xfrm>
              <a:off x="1028503" y="2339342"/>
              <a:ext cx="34285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Straight Connector 336">
              <a:extLst>
                <a:ext uri="{FF2B5EF4-FFF2-40B4-BE49-F238E27FC236}">
                  <a16:creationId xmlns:a16="http://schemas.microsoft.com/office/drawing/2014/main" id="{95730164-353C-B344-82C9-2B83B4E53C9C}"/>
                </a:ext>
              </a:extLst>
            </p:cNvPr>
            <p:cNvSpPr/>
            <p:nvPr/>
          </p:nvSpPr>
          <p:spPr>
            <a:xfrm>
              <a:off x="1158315" y="2387449"/>
              <a:ext cx="1099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Straight Connector 337">
              <a:extLst>
                <a:ext uri="{FF2B5EF4-FFF2-40B4-BE49-F238E27FC236}">
                  <a16:creationId xmlns:a16="http://schemas.microsoft.com/office/drawing/2014/main" id="{F7024DB0-0F4E-6748-B5B4-57368972C3EE}"/>
                </a:ext>
              </a:extLst>
            </p:cNvPr>
            <p:cNvSpPr/>
            <p:nvPr/>
          </p:nvSpPr>
          <p:spPr>
            <a:xfrm>
              <a:off x="1654655" y="2338197"/>
              <a:ext cx="157454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Straight Connector 338">
              <a:extLst>
                <a:ext uri="{FF2B5EF4-FFF2-40B4-BE49-F238E27FC236}">
                  <a16:creationId xmlns:a16="http://schemas.microsoft.com/office/drawing/2014/main" id="{34D69775-5B72-614E-9BCF-B67A09FCD407}"/>
                </a:ext>
              </a:extLst>
            </p:cNvPr>
            <p:cNvSpPr/>
            <p:nvPr/>
          </p:nvSpPr>
          <p:spPr>
            <a:xfrm>
              <a:off x="3315869" y="2353851"/>
              <a:ext cx="31307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Straight Connector 339">
              <a:extLst>
                <a:ext uri="{FF2B5EF4-FFF2-40B4-BE49-F238E27FC236}">
                  <a16:creationId xmlns:a16="http://schemas.microsoft.com/office/drawing/2014/main" id="{1D25C929-AFB1-5644-8DE5-9FB799EEC4E9}"/>
                </a:ext>
              </a:extLst>
            </p:cNvPr>
            <p:cNvSpPr/>
            <p:nvPr/>
          </p:nvSpPr>
          <p:spPr>
            <a:xfrm>
              <a:off x="3481570" y="2396231"/>
              <a:ext cx="15844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Straight Connector 340">
              <a:extLst>
                <a:ext uri="{FF2B5EF4-FFF2-40B4-BE49-F238E27FC236}">
                  <a16:creationId xmlns:a16="http://schemas.microsoft.com/office/drawing/2014/main" id="{8BACB56F-ACFC-D14B-BAE9-89AA681A443C}"/>
                </a:ext>
              </a:extLst>
            </p:cNvPr>
            <p:cNvSpPr/>
            <p:nvPr/>
          </p:nvSpPr>
          <p:spPr>
            <a:xfrm>
              <a:off x="3950803" y="2339342"/>
              <a:ext cx="58568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Straight Connector 341">
              <a:extLst>
                <a:ext uri="{FF2B5EF4-FFF2-40B4-BE49-F238E27FC236}">
                  <a16:creationId xmlns:a16="http://schemas.microsoft.com/office/drawing/2014/main" id="{8BCD441C-CE0E-4B48-9816-BBFFCFE7B065}"/>
                </a:ext>
              </a:extLst>
            </p:cNvPr>
            <p:cNvSpPr/>
            <p:nvPr/>
          </p:nvSpPr>
          <p:spPr>
            <a:xfrm>
              <a:off x="2187267" y="2236256"/>
              <a:ext cx="5307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351">
              <a:extLst>
                <a:ext uri="{FF2B5EF4-FFF2-40B4-BE49-F238E27FC236}">
                  <a16:creationId xmlns:a16="http://schemas.microsoft.com/office/drawing/2014/main" id="{42767A45-94E4-7C49-AAB9-06A5809375DB}"/>
                </a:ext>
              </a:extLst>
            </p:cNvPr>
            <p:cNvSpPr/>
            <p:nvPr/>
          </p:nvSpPr>
          <p:spPr>
            <a:xfrm>
              <a:off x="2866872" y="1561997"/>
              <a:ext cx="281769" cy="62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634" fill="none">
                  <a:moveTo>
                    <a:pt x="0" y="1634"/>
                  </a:moveTo>
                  <a:lnTo>
                    <a:pt x="0" y="0"/>
                  </a:lnTo>
                  <a:lnTo>
                    <a:pt x="739" y="0"/>
                  </a:lnTo>
                  <a:lnTo>
                    <a:pt x="739" y="13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Straight Connector 343">
              <a:extLst>
                <a:ext uri="{FF2B5EF4-FFF2-40B4-BE49-F238E27FC236}">
                  <a16:creationId xmlns:a16="http://schemas.microsoft.com/office/drawing/2014/main" id="{124C834C-E905-8D45-ABD9-A2DAC9AD9843}"/>
                </a:ext>
              </a:extLst>
            </p:cNvPr>
            <p:cNvSpPr/>
            <p:nvPr/>
          </p:nvSpPr>
          <p:spPr>
            <a:xfrm>
              <a:off x="2866872" y="1653629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Straight Connector 344">
              <a:extLst>
                <a:ext uri="{FF2B5EF4-FFF2-40B4-BE49-F238E27FC236}">
                  <a16:creationId xmlns:a16="http://schemas.microsoft.com/office/drawing/2014/main" id="{961060E9-76B3-F34B-ADC2-C319D9133C1D}"/>
                </a:ext>
              </a:extLst>
            </p:cNvPr>
            <p:cNvSpPr/>
            <p:nvPr/>
          </p:nvSpPr>
          <p:spPr>
            <a:xfrm>
              <a:off x="2866872" y="1696009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Straight Connector 345">
              <a:extLst>
                <a:ext uri="{FF2B5EF4-FFF2-40B4-BE49-F238E27FC236}">
                  <a16:creationId xmlns:a16="http://schemas.microsoft.com/office/drawing/2014/main" id="{59245724-7F98-0647-AE2B-C72446E1BCC5}"/>
                </a:ext>
              </a:extLst>
            </p:cNvPr>
            <p:cNvSpPr/>
            <p:nvPr/>
          </p:nvSpPr>
          <p:spPr>
            <a:xfrm>
              <a:off x="2866872" y="1728079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Straight Connector 346">
              <a:extLst>
                <a:ext uri="{FF2B5EF4-FFF2-40B4-BE49-F238E27FC236}">
                  <a16:creationId xmlns:a16="http://schemas.microsoft.com/office/drawing/2014/main" id="{5CFE168D-F6A3-3946-98D1-8E8C3D42CF9C}"/>
                </a:ext>
              </a:extLst>
            </p:cNvPr>
            <p:cNvSpPr/>
            <p:nvPr/>
          </p:nvSpPr>
          <p:spPr>
            <a:xfrm>
              <a:off x="2866872" y="176015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Straight Connector 347">
              <a:extLst>
                <a:ext uri="{FF2B5EF4-FFF2-40B4-BE49-F238E27FC236}">
                  <a16:creationId xmlns:a16="http://schemas.microsoft.com/office/drawing/2014/main" id="{5B616E2E-058B-A441-8524-9B3E7407C546}"/>
                </a:ext>
              </a:extLst>
            </p:cNvPr>
            <p:cNvSpPr/>
            <p:nvPr/>
          </p:nvSpPr>
          <p:spPr>
            <a:xfrm>
              <a:off x="2866872" y="179184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Straight Connector 348">
              <a:extLst>
                <a:ext uri="{FF2B5EF4-FFF2-40B4-BE49-F238E27FC236}">
                  <a16:creationId xmlns:a16="http://schemas.microsoft.com/office/drawing/2014/main" id="{3A07E049-532C-F34F-97CB-14D92CD67236}"/>
                </a:ext>
              </a:extLst>
            </p:cNvPr>
            <p:cNvSpPr/>
            <p:nvPr/>
          </p:nvSpPr>
          <p:spPr>
            <a:xfrm>
              <a:off x="2866872" y="1823530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Straight Connector 349">
              <a:extLst>
                <a:ext uri="{FF2B5EF4-FFF2-40B4-BE49-F238E27FC236}">
                  <a16:creationId xmlns:a16="http://schemas.microsoft.com/office/drawing/2014/main" id="{DFF036D9-5859-734A-A57B-8470A815238C}"/>
                </a:ext>
              </a:extLst>
            </p:cNvPr>
            <p:cNvSpPr/>
            <p:nvPr/>
          </p:nvSpPr>
          <p:spPr>
            <a:xfrm>
              <a:off x="2866872" y="185560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Straight Connector 350">
              <a:extLst>
                <a:ext uri="{FF2B5EF4-FFF2-40B4-BE49-F238E27FC236}">
                  <a16:creationId xmlns:a16="http://schemas.microsoft.com/office/drawing/2014/main" id="{E8C0310C-B63E-7C49-AF11-84DF92D6C816}"/>
                </a:ext>
              </a:extLst>
            </p:cNvPr>
            <p:cNvSpPr/>
            <p:nvPr/>
          </p:nvSpPr>
          <p:spPr>
            <a:xfrm>
              <a:off x="2866872" y="188767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Straight Connector 351">
              <a:extLst>
                <a:ext uri="{FF2B5EF4-FFF2-40B4-BE49-F238E27FC236}">
                  <a16:creationId xmlns:a16="http://schemas.microsoft.com/office/drawing/2014/main" id="{3EC2BE7B-6B8C-1940-9A62-3C4A19755A9C}"/>
                </a:ext>
              </a:extLst>
            </p:cNvPr>
            <p:cNvSpPr/>
            <p:nvPr/>
          </p:nvSpPr>
          <p:spPr>
            <a:xfrm>
              <a:off x="2866872" y="191936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Straight Connector 352">
              <a:extLst>
                <a:ext uri="{FF2B5EF4-FFF2-40B4-BE49-F238E27FC236}">
                  <a16:creationId xmlns:a16="http://schemas.microsoft.com/office/drawing/2014/main" id="{D9DC90E7-A76C-EB49-9EA2-DE3A8F27948F}"/>
                </a:ext>
              </a:extLst>
            </p:cNvPr>
            <p:cNvSpPr/>
            <p:nvPr/>
          </p:nvSpPr>
          <p:spPr>
            <a:xfrm>
              <a:off x="2866872" y="1951433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Straight Connector 353">
              <a:extLst>
                <a:ext uri="{FF2B5EF4-FFF2-40B4-BE49-F238E27FC236}">
                  <a16:creationId xmlns:a16="http://schemas.microsoft.com/office/drawing/2014/main" id="{AF29AA52-4C05-954B-AB92-9AB475DE5CDF}"/>
                </a:ext>
              </a:extLst>
            </p:cNvPr>
            <p:cNvSpPr/>
            <p:nvPr/>
          </p:nvSpPr>
          <p:spPr>
            <a:xfrm>
              <a:off x="2866872" y="1983123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Straight Connector 354">
              <a:extLst>
                <a:ext uri="{FF2B5EF4-FFF2-40B4-BE49-F238E27FC236}">
                  <a16:creationId xmlns:a16="http://schemas.microsoft.com/office/drawing/2014/main" id="{94E1E2F0-8CFC-E047-A42A-9245C9A17C4A}"/>
                </a:ext>
              </a:extLst>
            </p:cNvPr>
            <p:cNvSpPr/>
            <p:nvPr/>
          </p:nvSpPr>
          <p:spPr>
            <a:xfrm>
              <a:off x="2866872" y="2015194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Straight Connector 355">
              <a:extLst>
                <a:ext uri="{FF2B5EF4-FFF2-40B4-BE49-F238E27FC236}">
                  <a16:creationId xmlns:a16="http://schemas.microsoft.com/office/drawing/2014/main" id="{936744CF-0113-184A-A66D-A850C8DEC15E}"/>
                </a:ext>
              </a:extLst>
            </p:cNvPr>
            <p:cNvSpPr/>
            <p:nvPr/>
          </p:nvSpPr>
          <p:spPr>
            <a:xfrm>
              <a:off x="2866872" y="2047265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Straight Connector 356">
              <a:extLst>
                <a:ext uri="{FF2B5EF4-FFF2-40B4-BE49-F238E27FC236}">
                  <a16:creationId xmlns:a16="http://schemas.microsoft.com/office/drawing/2014/main" id="{CDC2EFA4-E5F5-AB42-B147-2AEFC45AB25D}"/>
                </a:ext>
              </a:extLst>
            </p:cNvPr>
            <p:cNvSpPr/>
            <p:nvPr/>
          </p:nvSpPr>
          <p:spPr>
            <a:xfrm>
              <a:off x="2866872" y="2079336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Straight Connector 357">
              <a:extLst>
                <a:ext uri="{FF2B5EF4-FFF2-40B4-BE49-F238E27FC236}">
                  <a16:creationId xmlns:a16="http://schemas.microsoft.com/office/drawing/2014/main" id="{881383C4-021B-D241-9885-3C11AB2506C0}"/>
                </a:ext>
              </a:extLst>
            </p:cNvPr>
            <p:cNvSpPr/>
            <p:nvPr/>
          </p:nvSpPr>
          <p:spPr>
            <a:xfrm>
              <a:off x="2866872" y="2107208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Straight Connector 358">
              <a:extLst>
                <a:ext uri="{FF2B5EF4-FFF2-40B4-BE49-F238E27FC236}">
                  <a16:creationId xmlns:a16="http://schemas.microsoft.com/office/drawing/2014/main" id="{43DF5255-4350-CD4A-9A4F-7452D6C7868B}"/>
                </a:ext>
              </a:extLst>
            </p:cNvPr>
            <p:cNvSpPr/>
            <p:nvPr/>
          </p:nvSpPr>
          <p:spPr>
            <a:xfrm>
              <a:off x="2866872" y="2139279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Straight Connector 359">
              <a:extLst>
                <a:ext uri="{FF2B5EF4-FFF2-40B4-BE49-F238E27FC236}">
                  <a16:creationId xmlns:a16="http://schemas.microsoft.com/office/drawing/2014/main" id="{016AF4D6-51A8-0B49-AEC4-6A8C209798BD}"/>
                </a:ext>
              </a:extLst>
            </p:cNvPr>
            <p:cNvSpPr/>
            <p:nvPr/>
          </p:nvSpPr>
          <p:spPr>
            <a:xfrm>
              <a:off x="2866872" y="2171350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Freeform: Shape 369">
              <a:extLst>
                <a:ext uri="{FF2B5EF4-FFF2-40B4-BE49-F238E27FC236}">
                  <a16:creationId xmlns:a16="http://schemas.microsoft.com/office/drawing/2014/main" id="{27384C90-49A6-0B44-A9CE-B88AAE637075}"/>
                </a:ext>
              </a:extLst>
            </p:cNvPr>
            <p:cNvSpPr/>
            <p:nvPr/>
          </p:nvSpPr>
          <p:spPr>
            <a:xfrm>
              <a:off x="2916124" y="1522290"/>
              <a:ext cx="81323" cy="813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" h="214">
                  <a:moveTo>
                    <a:pt x="214" y="107"/>
                  </a:moveTo>
                  <a:cubicBezTo>
                    <a:pt x="214" y="126"/>
                    <a:pt x="209" y="143"/>
                    <a:pt x="199" y="160"/>
                  </a:cubicBezTo>
                  <a:cubicBezTo>
                    <a:pt x="189" y="177"/>
                    <a:pt x="177" y="189"/>
                    <a:pt x="160" y="199"/>
                  </a:cubicBezTo>
                  <a:cubicBezTo>
                    <a:pt x="143" y="208"/>
                    <a:pt x="126" y="214"/>
                    <a:pt x="107" y="214"/>
                  </a:cubicBezTo>
                  <a:cubicBezTo>
                    <a:pt x="87" y="214"/>
                    <a:pt x="70" y="208"/>
                    <a:pt x="53" y="199"/>
                  </a:cubicBezTo>
                  <a:cubicBezTo>
                    <a:pt x="36" y="189"/>
                    <a:pt x="24" y="177"/>
                    <a:pt x="14" y="160"/>
                  </a:cubicBezTo>
                  <a:cubicBezTo>
                    <a:pt x="4" y="143"/>
                    <a:pt x="0" y="126"/>
                    <a:pt x="0" y="107"/>
                  </a:cubicBezTo>
                  <a:cubicBezTo>
                    <a:pt x="0" y="87"/>
                    <a:pt x="4" y="70"/>
                    <a:pt x="14" y="53"/>
                  </a:cubicBezTo>
                  <a:cubicBezTo>
                    <a:pt x="24" y="36"/>
                    <a:pt x="36" y="24"/>
                    <a:pt x="53" y="14"/>
                  </a:cubicBezTo>
                  <a:cubicBezTo>
                    <a:pt x="70" y="4"/>
                    <a:pt x="87" y="0"/>
                    <a:pt x="107" y="0"/>
                  </a:cubicBezTo>
                  <a:cubicBezTo>
                    <a:pt x="126" y="0"/>
                    <a:pt x="143" y="4"/>
                    <a:pt x="160" y="14"/>
                  </a:cubicBezTo>
                  <a:cubicBezTo>
                    <a:pt x="177" y="24"/>
                    <a:pt x="189" y="36"/>
                    <a:pt x="199" y="53"/>
                  </a:cubicBezTo>
                  <a:cubicBezTo>
                    <a:pt x="209" y="70"/>
                    <a:pt x="214" y="87"/>
                    <a:pt x="214" y="10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Straight Connector 361">
              <a:extLst>
                <a:ext uri="{FF2B5EF4-FFF2-40B4-BE49-F238E27FC236}">
                  <a16:creationId xmlns:a16="http://schemas.microsoft.com/office/drawing/2014/main" id="{F0A9969F-D349-1041-BAE2-0DF93E51B331}"/>
                </a:ext>
              </a:extLst>
            </p:cNvPr>
            <p:cNvSpPr/>
            <p:nvPr/>
          </p:nvSpPr>
          <p:spPr>
            <a:xfrm>
              <a:off x="3018446" y="1589868"/>
              <a:ext cx="7750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Straight Connector 362">
              <a:extLst>
                <a:ext uri="{FF2B5EF4-FFF2-40B4-BE49-F238E27FC236}">
                  <a16:creationId xmlns:a16="http://schemas.microsoft.com/office/drawing/2014/main" id="{3235B798-57D9-5543-B625-5A0FE2EACE76}"/>
                </a:ext>
              </a:extLst>
            </p:cNvPr>
            <p:cNvSpPr/>
            <p:nvPr/>
          </p:nvSpPr>
          <p:spPr>
            <a:xfrm>
              <a:off x="1532861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Straight Connector 363">
              <a:extLst>
                <a:ext uri="{FF2B5EF4-FFF2-40B4-BE49-F238E27FC236}">
                  <a16:creationId xmlns:a16="http://schemas.microsoft.com/office/drawing/2014/main" id="{CAB108A4-9545-8143-8D3B-C95AB2614101}"/>
                </a:ext>
              </a:extLst>
            </p:cNvPr>
            <p:cNvSpPr/>
            <p:nvPr/>
          </p:nvSpPr>
          <p:spPr>
            <a:xfrm>
              <a:off x="1532861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Straight Connector 364">
              <a:extLst>
                <a:ext uri="{FF2B5EF4-FFF2-40B4-BE49-F238E27FC236}">
                  <a16:creationId xmlns:a16="http://schemas.microsoft.com/office/drawing/2014/main" id="{3297824D-F105-624C-BBD8-DEB2E3CDDD9B}"/>
                </a:ext>
              </a:extLst>
            </p:cNvPr>
            <p:cNvSpPr/>
            <p:nvPr/>
          </p:nvSpPr>
          <p:spPr>
            <a:xfrm>
              <a:off x="1532861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Straight Connector 365">
              <a:extLst>
                <a:ext uri="{FF2B5EF4-FFF2-40B4-BE49-F238E27FC236}">
                  <a16:creationId xmlns:a16="http://schemas.microsoft.com/office/drawing/2014/main" id="{82289762-AAAD-7B4D-843C-055ECD4F16AF}"/>
                </a:ext>
              </a:extLst>
            </p:cNvPr>
            <p:cNvSpPr/>
            <p:nvPr/>
          </p:nvSpPr>
          <p:spPr>
            <a:xfrm>
              <a:off x="1532861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Straight Connector 366">
              <a:extLst>
                <a:ext uri="{FF2B5EF4-FFF2-40B4-BE49-F238E27FC236}">
                  <a16:creationId xmlns:a16="http://schemas.microsoft.com/office/drawing/2014/main" id="{C3B3F043-4345-DC4C-A741-9DEDC9E9FF07}"/>
                </a:ext>
              </a:extLst>
            </p:cNvPr>
            <p:cNvSpPr/>
            <p:nvPr/>
          </p:nvSpPr>
          <p:spPr>
            <a:xfrm>
              <a:off x="1532861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Straight Connector 367">
              <a:extLst>
                <a:ext uri="{FF2B5EF4-FFF2-40B4-BE49-F238E27FC236}">
                  <a16:creationId xmlns:a16="http://schemas.microsoft.com/office/drawing/2014/main" id="{F15B2ADB-9139-7445-A3EB-AAB3A9F94409}"/>
                </a:ext>
              </a:extLst>
            </p:cNvPr>
            <p:cNvSpPr/>
            <p:nvPr/>
          </p:nvSpPr>
          <p:spPr>
            <a:xfrm>
              <a:off x="1532861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Straight Connector 368">
              <a:extLst>
                <a:ext uri="{FF2B5EF4-FFF2-40B4-BE49-F238E27FC236}">
                  <a16:creationId xmlns:a16="http://schemas.microsoft.com/office/drawing/2014/main" id="{CA741577-EC3A-8942-A85D-9A0BFB523E2C}"/>
                </a:ext>
              </a:extLst>
            </p:cNvPr>
            <p:cNvSpPr/>
            <p:nvPr/>
          </p:nvSpPr>
          <p:spPr>
            <a:xfrm>
              <a:off x="1532861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Straight Connector 369">
              <a:extLst>
                <a:ext uri="{FF2B5EF4-FFF2-40B4-BE49-F238E27FC236}">
                  <a16:creationId xmlns:a16="http://schemas.microsoft.com/office/drawing/2014/main" id="{ADBAF09D-A952-7749-800D-588DA19B440B}"/>
                </a:ext>
              </a:extLst>
            </p:cNvPr>
            <p:cNvSpPr/>
            <p:nvPr/>
          </p:nvSpPr>
          <p:spPr>
            <a:xfrm>
              <a:off x="1532861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Straight Connector 370">
              <a:extLst>
                <a:ext uri="{FF2B5EF4-FFF2-40B4-BE49-F238E27FC236}">
                  <a16:creationId xmlns:a16="http://schemas.microsoft.com/office/drawing/2014/main" id="{8BA940D8-A8E6-F440-88DD-416063839CEB}"/>
                </a:ext>
              </a:extLst>
            </p:cNvPr>
            <p:cNvSpPr/>
            <p:nvPr/>
          </p:nvSpPr>
          <p:spPr>
            <a:xfrm>
              <a:off x="1532861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Straight Connector 371">
              <a:extLst>
                <a:ext uri="{FF2B5EF4-FFF2-40B4-BE49-F238E27FC236}">
                  <a16:creationId xmlns:a16="http://schemas.microsoft.com/office/drawing/2014/main" id="{E90F82D6-7857-884C-9DA3-0FDDF46D666D}"/>
                </a:ext>
              </a:extLst>
            </p:cNvPr>
            <p:cNvSpPr/>
            <p:nvPr/>
          </p:nvSpPr>
          <p:spPr>
            <a:xfrm>
              <a:off x="1532861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Straight Connector 372">
              <a:extLst>
                <a:ext uri="{FF2B5EF4-FFF2-40B4-BE49-F238E27FC236}">
                  <a16:creationId xmlns:a16="http://schemas.microsoft.com/office/drawing/2014/main" id="{9DF6CC8D-C486-6347-AEB6-BD5357B77947}"/>
                </a:ext>
              </a:extLst>
            </p:cNvPr>
            <p:cNvSpPr/>
            <p:nvPr/>
          </p:nvSpPr>
          <p:spPr>
            <a:xfrm>
              <a:off x="1532861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Straight Connector 373">
              <a:extLst>
                <a:ext uri="{FF2B5EF4-FFF2-40B4-BE49-F238E27FC236}">
                  <a16:creationId xmlns:a16="http://schemas.microsoft.com/office/drawing/2014/main" id="{7A7052FF-83E6-4B43-87A2-969D91FEDEEB}"/>
                </a:ext>
              </a:extLst>
            </p:cNvPr>
            <p:cNvSpPr/>
            <p:nvPr/>
          </p:nvSpPr>
          <p:spPr>
            <a:xfrm>
              <a:off x="1532861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Straight Connector 374">
              <a:extLst>
                <a:ext uri="{FF2B5EF4-FFF2-40B4-BE49-F238E27FC236}">
                  <a16:creationId xmlns:a16="http://schemas.microsoft.com/office/drawing/2014/main" id="{D1D6E1AF-50E0-A443-A549-533D69F342A6}"/>
                </a:ext>
              </a:extLst>
            </p:cNvPr>
            <p:cNvSpPr/>
            <p:nvPr/>
          </p:nvSpPr>
          <p:spPr>
            <a:xfrm>
              <a:off x="1532861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Straight Connector 375">
              <a:extLst>
                <a:ext uri="{FF2B5EF4-FFF2-40B4-BE49-F238E27FC236}">
                  <a16:creationId xmlns:a16="http://schemas.microsoft.com/office/drawing/2014/main" id="{7D54D93A-DFAA-C040-8CD5-8D24A9C43E2E}"/>
                </a:ext>
              </a:extLst>
            </p:cNvPr>
            <p:cNvSpPr/>
            <p:nvPr/>
          </p:nvSpPr>
          <p:spPr>
            <a:xfrm>
              <a:off x="1532861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Straight Connector 376">
              <a:extLst>
                <a:ext uri="{FF2B5EF4-FFF2-40B4-BE49-F238E27FC236}">
                  <a16:creationId xmlns:a16="http://schemas.microsoft.com/office/drawing/2014/main" id="{379886CD-A9A7-9C4E-8F34-58CF100F3270}"/>
                </a:ext>
              </a:extLst>
            </p:cNvPr>
            <p:cNvSpPr/>
            <p:nvPr/>
          </p:nvSpPr>
          <p:spPr>
            <a:xfrm>
              <a:off x="1532861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Straight Connector 377">
              <a:extLst>
                <a:ext uri="{FF2B5EF4-FFF2-40B4-BE49-F238E27FC236}">
                  <a16:creationId xmlns:a16="http://schemas.microsoft.com/office/drawing/2014/main" id="{A74C08F8-06BE-A94F-8D08-E043D88A0D60}"/>
                </a:ext>
              </a:extLst>
            </p:cNvPr>
            <p:cNvSpPr/>
            <p:nvPr/>
          </p:nvSpPr>
          <p:spPr>
            <a:xfrm>
              <a:off x="1532861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Straight Connector 378">
              <a:extLst>
                <a:ext uri="{FF2B5EF4-FFF2-40B4-BE49-F238E27FC236}">
                  <a16:creationId xmlns:a16="http://schemas.microsoft.com/office/drawing/2014/main" id="{F24D5AFF-95E0-F243-BEF2-13C05236887A}"/>
                </a:ext>
              </a:extLst>
            </p:cNvPr>
            <p:cNvSpPr/>
            <p:nvPr/>
          </p:nvSpPr>
          <p:spPr>
            <a:xfrm>
              <a:off x="1532861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Straight Connector 379">
              <a:extLst>
                <a:ext uri="{FF2B5EF4-FFF2-40B4-BE49-F238E27FC236}">
                  <a16:creationId xmlns:a16="http://schemas.microsoft.com/office/drawing/2014/main" id="{F308CF2F-2FA0-8D4B-A8C1-B587178D762C}"/>
                </a:ext>
              </a:extLst>
            </p:cNvPr>
            <p:cNvSpPr/>
            <p:nvPr/>
          </p:nvSpPr>
          <p:spPr>
            <a:xfrm>
              <a:off x="1563023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Straight Connector 380">
              <a:extLst>
                <a:ext uri="{FF2B5EF4-FFF2-40B4-BE49-F238E27FC236}">
                  <a16:creationId xmlns:a16="http://schemas.microsoft.com/office/drawing/2014/main" id="{B0A69DE2-EC4F-9E48-A006-F1B3BE26D365}"/>
                </a:ext>
              </a:extLst>
            </p:cNvPr>
            <p:cNvSpPr/>
            <p:nvPr/>
          </p:nvSpPr>
          <p:spPr>
            <a:xfrm>
              <a:off x="1563023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Straight Connector 381">
              <a:extLst>
                <a:ext uri="{FF2B5EF4-FFF2-40B4-BE49-F238E27FC236}">
                  <a16:creationId xmlns:a16="http://schemas.microsoft.com/office/drawing/2014/main" id="{AC0432B9-CD4C-514B-BE93-F02631C63121}"/>
                </a:ext>
              </a:extLst>
            </p:cNvPr>
            <p:cNvSpPr/>
            <p:nvPr/>
          </p:nvSpPr>
          <p:spPr>
            <a:xfrm>
              <a:off x="1563023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Straight Connector 382">
              <a:extLst>
                <a:ext uri="{FF2B5EF4-FFF2-40B4-BE49-F238E27FC236}">
                  <a16:creationId xmlns:a16="http://schemas.microsoft.com/office/drawing/2014/main" id="{14E177B2-9C71-3644-A533-D30E1844EA04}"/>
                </a:ext>
              </a:extLst>
            </p:cNvPr>
            <p:cNvSpPr/>
            <p:nvPr/>
          </p:nvSpPr>
          <p:spPr>
            <a:xfrm>
              <a:off x="1563023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Straight Connector 383">
              <a:extLst>
                <a:ext uri="{FF2B5EF4-FFF2-40B4-BE49-F238E27FC236}">
                  <a16:creationId xmlns:a16="http://schemas.microsoft.com/office/drawing/2014/main" id="{2E04B195-1BBF-844B-85BC-60546EC8FD45}"/>
                </a:ext>
              </a:extLst>
            </p:cNvPr>
            <p:cNvSpPr/>
            <p:nvPr/>
          </p:nvSpPr>
          <p:spPr>
            <a:xfrm>
              <a:off x="1563023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Straight Connector 384">
              <a:extLst>
                <a:ext uri="{FF2B5EF4-FFF2-40B4-BE49-F238E27FC236}">
                  <a16:creationId xmlns:a16="http://schemas.microsoft.com/office/drawing/2014/main" id="{EE1F8010-39EB-3543-ACE9-C2A2730E5398}"/>
                </a:ext>
              </a:extLst>
            </p:cNvPr>
            <p:cNvSpPr/>
            <p:nvPr/>
          </p:nvSpPr>
          <p:spPr>
            <a:xfrm>
              <a:off x="1563023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Straight Connector 385">
              <a:extLst>
                <a:ext uri="{FF2B5EF4-FFF2-40B4-BE49-F238E27FC236}">
                  <a16:creationId xmlns:a16="http://schemas.microsoft.com/office/drawing/2014/main" id="{77486EB3-602C-CC4F-90A2-8D2EDEB118FB}"/>
                </a:ext>
              </a:extLst>
            </p:cNvPr>
            <p:cNvSpPr/>
            <p:nvPr/>
          </p:nvSpPr>
          <p:spPr>
            <a:xfrm>
              <a:off x="1563023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Straight Connector 386">
              <a:extLst>
                <a:ext uri="{FF2B5EF4-FFF2-40B4-BE49-F238E27FC236}">
                  <a16:creationId xmlns:a16="http://schemas.microsoft.com/office/drawing/2014/main" id="{85013423-8DCB-4F4F-B931-465E97345D31}"/>
                </a:ext>
              </a:extLst>
            </p:cNvPr>
            <p:cNvSpPr/>
            <p:nvPr/>
          </p:nvSpPr>
          <p:spPr>
            <a:xfrm>
              <a:off x="1563023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Straight Connector 387">
              <a:extLst>
                <a:ext uri="{FF2B5EF4-FFF2-40B4-BE49-F238E27FC236}">
                  <a16:creationId xmlns:a16="http://schemas.microsoft.com/office/drawing/2014/main" id="{92BFA5B4-9822-2840-AFFB-07D00BB925E3}"/>
                </a:ext>
              </a:extLst>
            </p:cNvPr>
            <p:cNvSpPr/>
            <p:nvPr/>
          </p:nvSpPr>
          <p:spPr>
            <a:xfrm>
              <a:off x="1563023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Straight Connector 388">
              <a:extLst>
                <a:ext uri="{FF2B5EF4-FFF2-40B4-BE49-F238E27FC236}">
                  <a16:creationId xmlns:a16="http://schemas.microsoft.com/office/drawing/2014/main" id="{168BCD70-911E-8442-9157-CBE397049455}"/>
                </a:ext>
              </a:extLst>
            </p:cNvPr>
            <p:cNvSpPr/>
            <p:nvPr/>
          </p:nvSpPr>
          <p:spPr>
            <a:xfrm>
              <a:off x="1563023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Straight Connector 389">
              <a:extLst>
                <a:ext uri="{FF2B5EF4-FFF2-40B4-BE49-F238E27FC236}">
                  <a16:creationId xmlns:a16="http://schemas.microsoft.com/office/drawing/2014/main" id="{A3715DB6-8134-BA49-884D-77446DACE735}"/>
                </a:ext>
              </a:extLst>
            </p:cNvPr>
            <p:cNvSpPr/>
            <p:nvPr/>
          </p:nvSpPr>
          <p:spPr>
            <a:xfrm>
              <a:off x="1563023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Straight Connector 390">
              <a:extLst>
                <a:ext uri="{FF2B5EF4-FFF2-40B4-BE49-F238E27FC236}">
                  <a16:creationId xmlns:a16="http://schemas.microsoft.com/office/drawing/2014/main" id="{0AC3B81B-9EA3-DC40-85DF-F640B147E62C}"/>
                </a:ext>
              </a:extLst>
            </p:cNvPr>
            <p:cNvSpPr/>
            <p:nvPr/>
          </p:nvSpPr>
          <p:spPr>
            <a:xfrm>
              <a:off x="1563023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Straight Connector 391">
              <a:extLst>
                <a:ext uri="{FF2B5EF4-FFF2-40B4-BE49-F238E27FC236}">
                  <a16:creationId xmlns:a16="http://schemas.microsoft.com/office/drawing/2014/main" id="{148F40A5-8E36-3147-89BC-315AEE4FE5AE}"/>
                </a:ext>
              </a:extLst>
            </p:cNvPr>
            <p:cNvSpPr/>
            <p:nvPr/>
          </p:nvSpPr>
          <p:spPr>
            <a:xfrm>
              <a:off x="1563023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Straight Connector 392">
              <a:extLst>
                <a:ext uri="{FF2B5EF4-FFF2-40B4-BE49-F238E27FC236}">
                  <a16:creationId xmlns:a16="http://schemas.microsoft.com/office/drawing/2014/main" id="{63833B1C-7785-2041-A9DB-0CF37B43BA18}"/>
                </a:ext>
              </a:extLst>
            </p:cNvPr>
            <p:cNvSpPr/>
            <p:nvPr/>
          </p:nvSpPr>
          <p:spPr>
            <a:xfrm>
              <a:off x="1563023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Straight Connector 393">
              <a:extLst>
                <a:ext uri="{FF2B5EF4-FFF2-40B4-BE49-F238E27FC236}">
                  <a16:creationId xmlns:a16="http://schemas.microsoft.com/office/drawing/2014/main" id="{9D863173-E60E-1547-BCEA-7E110D4FD5C9}"/>
                </a:ext>
              </a:extLst>
            </p:cNvPr>
            <p:cNvSpPr/>
            <p:nvPr/>
          </p:nvSpPr>
          <p:spPr>
            <a:xfrm>
              <a:off x="1563023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Straight Connector 394">
              <a:extLst>
                <a:ext uri="{FF2B5EF4-FFF2-40B4-BE49-F238E27FC236}">
                  <a16:creationId xmlns:a16="http://schemas.microsoft.com/office/drawing/2014/main" id="{A159BE9E-893A-884A-90E4-24F9A0423ACB}"/>
                </a:ext>
              </a:extLst>
            </p:cNvPr>
            <p:cNvSpPr/>
            <p:nvPr/>
          </p:nvSpPr>
          <p:spPr>
            <a:xfrm>
              <a:off x="1563023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Straight Connector 395">
              <a:extLst>
                <a:ext uri="{FF2B5EF4-FFF2-40B4-BE49-F238E27FC236}">
                  <a16:creationId xmlns:a16="http://schemas.microsoft.com/office/drawing/2014/main" id="{1CA6CF03-E802-684D-B15A-5F0E75002115}"/>
                </a:ext>
              </a:extLst>
            </p:cNvPr>
            <p:cNvSpPr/>
            <p:nvPr/>
          </p:nvSpPr>
          <p:spPr>
            <a:xfrm>
              <a:off x="1563023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Straight Connector 396">
              <a:extLst>
                <a:ext uri="{FF2B5EF4-FFF2-40B4-BE49-F238E27FC236}">
                  <a16:creationId xmlns:a16="http://schemas.microsoft.com/office/drawing/2014/main" id="{F45B15FE-21BA-1740-B71A-7BEFA6E6C62D}"/>
                </a:ext>
              </a:extLst>
            </p:cNvPr>
            <p:cNvSpPr/>
            <p:nvPr/>
          </p:nvSpPr>
          <p:spPr>
            <a:xfrm>
              <a:off x="1593567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Straight Connector 397">
              <a:extLst>
                <a:ext uri="{FF2B5EF4-FFF2-40B4-BE49-F238E27FC236}">
                  <a16:creationId xmlns:a16="http://schemas.microsoft.com/office/drawing/2014/main" id="{6D9752EE-30ED-544E-BB27-4D9E2365C015}"/>
                </a:ext>
              </a:extLst>
            </p:cNvPr>
            <p:cNvSpPr/>
            <p:nvPr/>
          </p:nvSpPr>
          <p:spPr>
            <a:xfrm>
              <a:off x="1593567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Straight Connector 398">
              <a:extLst>
                <a:ext uri="{FF2B5EF4-FFF2-40B4-BE49-F238E27FC236}">
                  <a16:creationId xmlns:a16="http://schemas.microsoft.com/office/drawing/2014/main" id="{483CEF09-E69F-C242-B765-512F0EF5871A}"/>
                </a:ext>
              </a:extLst>
            </p:cNvPr>
            <p:cNvSpPr/>
            <p:nvPr/>
          </p:nvSpPr>
          <p:spPr>
            <a:xfrm>
              <a:off x="1593567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Straight Connector 399">
              <a:extLst>
                <a:ext uri="{FF2B5EF4-FFF2-40B4-BE49-F238E27FC236}">
                  <a16:creationId xmlns:a16="http://schemas.microsoft.com/office/drawing/2014/main" id="{C8C6A71E-B660-0143-A3C9-A42BE2A96498}"/>
                </a:ext>
              </a:extLst>
            </p:cNvPr>
            <p:cNvSpPr/>
            <p:nvPr/>
          </p:nvSpPr>
          <p:spPr>
            <a:xfrm>
              <a:off x="1593567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Straight Connector 400">
              <a:extLst>
                <a:ext uri="{FF2B5EF4-FFF2-40B4-BE49-F238E27FC236}">
                  <a16:creationId xmlns:a16="http://schemas.microsoft.com/office/drawing/2014/main" id="{72AE13AD-FF54-E84D-94F7-D55851F4EA5D}"/>
                </a:ext>
              </a:extLst>
            </p:cNvPr>
            <p:cNvSpPr/>
            <p:nvPr/>
          </p:nvSpPr>
          <p:spPr>
            <a:xfrm>
              <a:off x="1593567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Straight Connector 401">
              <a:extLst>
                <a:ext uri="{FF2B5EF4-FFF2-40B4-BE49-F238E27FC236}">
                  <a16:creationId xmlns:a16="http://schemas.microsoft.com/office/drawing/2014/main" id="{78FBD244-9349-F848-9E3B-8F68A934D812}"/>
                </a:ext>
              </a:extLst>
            </p:cNvPr>
            <p:cNvSpPr/>
            <p:nvPr/>
          </p:nvSpPr>
          <p:spPr>
            <a:xfrm>
              <a:off x="1593567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Straight Connector 402">
              <a:extLst>
                <a:ext uri="{FF2B5EF4-FFF2-40B4-BE49-F238E27FC236}">
                  <a16:creationId xmlns:a16="http://schemas.microsoft.com/office/drawing/2014/main" id="{BC558636-B8FC-2B48-B89E-A7EB04F2CE70}"/>
                </a:ext>
              </a:extLst>
            </p:cNvPr>
            <p:cNvSpPr/>
            <p:nvPr/>
          </p:nvSpPr>
          <p:spPr>
            <a:xfrm>
              <a:off x="1593567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Straight Connector 403">
              <a:extLst>
                <a:ext uri="{FF2B5EF4-FFF2-40B4-BE49-F238E27FC236}">
                  <a16:creationId xmlns:a16="http://schemas.microsoft.com/office/drawing/2014/main" id="{11C82F5D-A025-5B42-BFBB-92A7673E50F8}"/>
                </a:ext>
              </a:extLst>
            </p:cNvPr>
            <p:cNvSpPr/>
            <p:nvPr/>
          </p:nvSpPr>
          <p:spPr>
            <a:xfrm>
              <a:off x="1593567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Straight Connector 404">
              <a:extLst>
                <a:ext uri="{FF2B5EF4-FFF2-40B4-BE49-F238E27FC236}">
                  <a16:creationId xmlns:a16="http://schemas.microsoft.com/office/drawing/2014/main" id="{6EDC8A7D-B825-4447-BE4D-6A2006557D83}"/>
                </a:ext>
              </a:extLst>
            </p:cNvPr>
            <p:cNvSpPr/>
            <p:nvPr/>
          </p:nvSpPr>
          <p:spPr>
            <a:xfrm>
              <a:off x="1593567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Straight Connector 405">
              <a:extLst>
                <a:ext uri="{FF2B5EF4-FFF2-40B4-BE49-F238E27FC236}">
                  <a16:creationId xmlns:a16="http://schemas.microsoft.com/office/drawing/2014/main" id="{15A5F0E9-A98B-974F-8635-AFC75E770264}"/>
                </a:ext>
              </a:extLst>
            </p:cNvPr>
            <p:cNvSpPr/>
            <p:nvPr/>
          </p:nvSpPr>
          <p:spPr>
            <a:xfrm>
              <a:off x="1593567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Straight Connector 406">
              <a:extLst>
                <a:ext uri="{FF2B5EF4-FFF2-40B4-BE49-F238E27FC236}">
                  <a16:creationId xmlns:a16="http://schemas.microsoft.com/office/drawing/2014/main" id="{ECB5A57F-F1CB-804C-BDAE-A4ECE648BC5A}"/>
                </a:ext>
              </a:extLst>
            </p:cNvPr>
            <p:cNvSpPr/>
            <p:nvPr/>
          </p:nvSpPr>
          <p:spPr>
            <a:xfrm>
              <a:off x="1593567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Straight Connector 407">
              <a:extLst>
                <a:ext uri="{FF2B5EF4-FFF2-40B4-BE49-F238E27FC236}">
                  <a16:creationId xmlns:a16="http://schemas.microsoft.com/office/drawing/2014/main" id="{7CFE29E2-E821-DD40-A727-144D33ED2813}"/>
                </a:ext>
              </a:extLst>
            </p:cNvPr>
            <p:cNvSpPr/>
            <p:nvPr/>
          </p:nvSpPr>
          <p:spPr>
            <a:xfrm>
              <a:off x="1593567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Straight Connector 408">
              <a:extLst>
                <a:ext uri="{FF2B5EF4-FFF2-40B4-BE49-F238E27FC236}">
                  <a16:creationId xmlns:a16="http://schemas.microsoft.com/office/drawing/2014/main" id="{EA600B87-F625-0440-8884-BAD2514E0478}"/>
                </a:ext>
              </a:extLst>
            </p:cNvPr>
            <p:cNvSpPr/>
            <p:nvPr/>
          </p:nvSpPr>
          <p:spPr>
            <a:xfrm>
              <a:off x="1593567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Straight Connector 409">
              <a:extLst>
                <a:ext uri="{FF2B5EF4-FFF2-40B4-BE49-F238E27FC236}">
                  <a16:creationId xmlns:a16="http://schemas.microsoft.com/office/drawing/2014/main" id="{B0618630-7A27-F446-9D61-2BF94CC64228}"/>
                </a:ext>
              </a:extLst>
            </p:cNvPr>
            <p:cNvSpPr/>
            <p:nvPr/>
          </p:nvSpPr>
          <p:spPr>
            <a:xfrm>
              <a:off x="1593567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Straight Connector 410">
              <a:extLst>
                <a:ext uri="{FF2B5EF4-FFF2-40B4-BE49-F238E27FC236}">
                  <a16:creationId xmlns:a16="http://schemas.microsoft.com/office/drawing/2014/main" id="{18A1EBED-D361-674F-B32E-27D0B69226BC}"/>
                </a:ext>
              </a:extLst>
            </p:cNvPr>
            <p:cNvSpPr/>
            <p:nvPr/>
          </p:nvSpPr>
          <p:spPr>
            <a:xfrm>
              <a:off x="1593567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Straight Connector 411">
              <a:extLst>
                <a:ext uri="{FF2B5EF4-FFF2-40B4-BE49-F238E27FC236}">
                  <a16:creationId xmlns:a16="http://schemas.microsoft.com/office/drawing/2014/main" id="{3A90FED3-E9D9-124F-AFC9-64C76B95179C}"/>
                </a:ext>
              </a:extLst>
            </p:cNvPr>
            <p:cNvSpPr/>
            <p:nvPr/>
          </p:nvSpPr>
          <p:spPr>
            <a:xfrm>
              <a:off x="1593567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Straight Connector 412">
              <a:extLst>
                <a:ext uri="{FF2B5EF4-FFF2-40B4-BE49-F238E27FC236}">
                  <a16:creationId xmlns:a16="http://schemas.microsoft.com/office/drawing/2014/main" id="{091BD5EA-D3C5-344D-AFFE-48399BD32100}"/>
                </a:ext>
              </a:extLst>
            </p:cNvPr>
            <p:cNvSpPr/>
            <p:nvPr/>
          </p:nvSpPr>
          <p:spPr>
            <a:xfrm>
              <a:off x="1593567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Straight Connector 413">
              <a:extLst>
                <a:ext uri="{FF2B5EF4-FFF2-40B4-BE49-F238E27FC236}">
                  <a16:creationId xmlns:a16="http://schemas.microsoft.com/office/drawing/2014/main" id="{DD400822-576B-C840-80AA-54E9B7B7B4E2}"/>
                </a:ext>
              </a:extLst>
            </p:cNvPr>
            <p:cNvSpPr/>
            <p:nvPr/>
          </p:nvSpPr>
          <p:spPr>
            <a:xfrm>
              <a:off x="1624111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Straight Connector 414">
              <a:extLst>
                <a:ext uri="{FF2B5EF4-FFF2-40B4-BE49-F238E27FC236}">
                  <a16:creationId xmlns:a16="http://schemas.microsoft.com/office/drawing/2014/main" id="{FB06A243-45E9-0A44-9D00-D71506883DA0}"/>
                </a:ext>
              </a:extLst>
            </p:cNvPr>
            <p:cNvSpPr/>
            <p:nvPr/>
          </p:nvSpPr>
          <p:spPr>
            <a:xfrm>
              <a:off x="1624111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Straight Connector 415">
              <a:extLst>
                <a:ext uri="{FF2B5EF4-FFF2-40B4-BE49-F238E27FC236}">
                  <a16:creationId xmlns:a16="http://schemas.microsoft.com/office/drawing/2014/main" id="{96D37DAA-242D-524E-B494-3176E1369DD3}"/>
                </a:ext>
              </a:extLst>
            </p:cNvPr>
            <p:cNvSpPr/>
            <p:nvPr/>
          </p:nvSpPr>
          <p:spPr>
            <a:xfrm>
              <a:off x="1624111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Straight Connector 416">
              <a:extLst>
                <a:ext uri="{FF2B5EF4-FFF2-40B4-BE49-F238E27FC236}">
                  <a16:creationId xmlns:a16="http://schemas.microsoft.com/office/drawing/2014/main" id="{30E7CD1A-F1A4-3D4E-AEA9-1B630336EB8E}"/>
                </a:ext>
              </a:extLst>
            </p:cNvPr>
            <p:cNvSpPr/>
            <p:nvPr/>
          </p:nvSpPr>
          <p:spPr>
            <a:xfrm>
              <a:off x="1624111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Straight Connector 417">
              <a:extLst>
                <a:ext uri="{FF2B5EF4-FFF2-40B4-BE49-F238E27FC236}">
                  <a16:creationId xmlns:a16="http://schemas.microsoft.com/office/drawing/2014/main" id="{00B36C8A-6AA8-314C-90F2-B6A374C0408B}"/>
                </a:ext>
              </a:extLst>
            </p:cNvPr>
            <p:cNvSpPr/>
            <p:nvPr/>
          </p:nvSpPr>
          <p:spPr>
            <a:xfrm>
              <a:off x="1624111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Straight Connector 418">
              <a:extLst>
                <a:ext uri="{FF2B5EF4-FFF2-40B4-BE49-F238E27FC236}">
                  <a16:creationId xmlns:a16="http://schemas.microsoft.com/office/drawing/2014/main" id="{412F0D15-28DC-B14A-807B-75DB05C4E88B}"/>
                </a:ext>
              </a:extLst>
            </p:cNvPr>
            <p:cNvSpPr/>
            <p:nvPr/>
          </p:nvSpPr>
          <p:spPr>
            <a:xfrm>
              <a:off x="1624111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Straight Connector 419">
              <a:extLst>
                <a:ext uri="{FF2B5EF4-FFF2-40B4-BE49-F238E27FC236}">
                  <a16:creationId xmlns:a16="http://schemas.microsoft.com/office/drawing/2014/main" id="{61DD150C-2BFB-534B-A5EB-13EF90F0B775}"/>
                </a:ext>
              </a:extLst>
            </p:cNvPr>
            <p:cNvSpPr/>
            <p:nvPr/>
          </p:nvSpPr>
          <p:spPr>
            <a:xfrm>
              <a:off x="1624111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Straight Connector 420">
              <a:extLst>
                <a:ext uri="{FF2B5EF4-FFF2-40B4-BE49-F238E27FC236}">
                  <a16:creationId xmlns:a16="http://schemas.microsoft.com/office/drawing/2014/main" id="{580CE0EC-B5D5-A24E-8CDC-C78B93599E1A}"/>
                </a:ext>
              </a:extLst>
            </p:cNvPr>
            <p:cNvSpPr/>
            <p:nvPr/>
          </p:nvSpPr>
          <p:spPr>
            <a:xfrm>
              <a:off x="1624111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Straight Connector 421">
              <a:extLst>
                <a:ext uri="{FF2B5EF4-FFF2-40B4-BE49-F238E27FC236}">
                  <a16:creationId xmlns:a16="http://schemas.microsoft.com/office/drawing/2014/main" id="{7C5871B2-87EB-574A-A40A-9C2A6E3B4C11}"/>
                </a:ext>
              </a:extLst>
            </p:cNvPr>
            <p:cNvSpPr/>
            <p:nvPr/>
          </p:nvSpPr>
          <p:spPr>
            <a:xfrm>
              <a:off x="1624111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Straight Connector 422">
              <a:extLst>
                <a:ext uri="{FF2B5EF4-FFF2-40B4-BE49-F238E27FC236}">
                  <a16:creationId xmlns:a16="http://schemas.microsoft.com/office/drawing/2014/main" id="{78080CB3-63F3-064B-99D0-9AA04CE29653}"/>
                </a:ext>
              </a:extLst>
            </p:cNvPr>
            <p:cNvSpPr/>
            <p:nvPr/>
          </p:nvSpPr>
          <p:spPr>
            <a:xfrm>
              <a:off x="1624111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Straight Connector 423">
              <a:extLst>
                <a:ext uri="{FF2B5EF4-FFF2-40B4-BE49-F238E27FC236}">
                  <a16:creationId xmlns:a16="http://schemas.microsoft.com/office/drawing/2014/main" id="{33AA45C3-1500-8140-8FB0-5A7C399726FE}"/>
                </a:ext>
              </a:extLst>
            </p:cNvPr>
            <p:cNvSpPr/>
            <p:nvPr/>
          </p:nvSpPr>
          <p:spPr>
            <a:xfrm>
              <a:off x="1624111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Straight Connector 424">
              <a:extLst>
                <a:ext uri="{FF2B5EF4-FFF2-40B4-BE49-F238E27FC236}">
                  <a16:creationId xmlns:a16="http://schemas.microsoft.com/office/drawing/2014/main" id="{EBDFA9DB-0BC4-1D4C-8736-91463FB2FE58}"/>
                </a:ext>
              </a:extLst>
            </p:cNvPr>
            <p:cNvSpPr/>
            <p:nvPr/>
          </p:nvSpPr>
          <p:spPr>
            <a:xfrm>
              <a:off x="1624111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Straight Connector 425">
              <a:extLst>
                <a:ext uri="{FF2B5EF4-FFF2-40B4-BE49-F238E27FC236}">
                  <a16:creationId xmlns:a16="http://schemas.microsoft.com/office/drawing/2014/main" id="{9930634E-B260-CC4D-A4B7-D43055F068C1}"/>
                </a:ext>
              </a:extLst>
            </p:cNvPr>
            <p:cNvSpPr/>
            <p:nvPr/>
          </p:nvSpPr>
          <p:spPr>
            <a:xfrm>
              <a:off x="1624111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Straight Connector 426">
              <a:extLst>
                <a:ext uri="{FF2B5EF4-FFF2-40B4-BE49-F238E27FC236}">
                  <a16:creationId xmlns:a16="http://schemas.microsoft.com/office/drawing/2014/main" id="{0CF851D5-57A8-D14B-AF58-BD5ABEDE8F9E}"/>
                </a:ext>
              </a:extLst>
            </p:cNvPr>
            <p:cNvSpPr/>
            <p:nvPr/>
          </p:nvSpPr>
          <p:spPr>
            <a:xfrm>
              <a:off x="1624111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Straight Connector 427">
              <a:extLst>
                <a:ext uri="{FF2B5EF4-FFF2-40B4-BE49-F238E27FC236}">
                  <a16:creationId xmlns:a16="http://schemas.microsoft.com/office/drawing/2014/main" id="{EB61595C-6C48-B94C-B760-1C9AE60CA4A3}"/>
                </a:ext>
              </a:extLst>
            </p:cNvPr>
            <p:cNvSpPr/>
            <p:nvPr/>
          </p:nvSpPr>
          <p:spPr>
            <a:xfrm>
              <a:off x="1624111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Straight Connector 428">
              <a:extLst>
                <a:ext uri="{FF2B5EF4-FFF2-40B4-BE49-F238E27FC236}">
                  <a16:creationId xmlns:a16="http://schemas.microsoft.com/office/drawing/2014/main" id="{2679310A-56B5-534B-9FFF-4DEFB0641CE7}"/>
                </a:ext>
              </a:extLst>
            </p:cNvPr>
            <p:cNvSpPr/>
            <p:nvPr/>
          </p:nvSpPr>
          <p:spPr>
            <a:xfrm>
              <a:off x="1624111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Straight Connector 429">
              <a:extLst>
                <a:ext uri="{FF2B5EF4-FFF2-40B4-BE49-F238E27FC236}">
                  <a16:creationId xmlns:a16="http://schemas.microsoft.com/office/drawing/2014/main" id="{12A51581-EE83-0E4D-890B-BC42AC25CBF7}"/>
                </a:ext>
              </a:extLst>
            </p:cNvPr>
            <p:cNvSpPr/>
            <p:nvPr/>
          </p:nvSpPr>
          <p:spPr>
            <a:xfrm>
              <a:off x="1624111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Straight Connector 430">
              <a:extLst>
                <a:ext uri="{FF2B5EF4-FFF2-40B4-BE49-F238E27FC236}">
                  <a16:creationId xmlns:a16="http://schemas.microsoft.com/office/drawing/2014/main" id="{0CD2B5CA-5DAC-8747-A6BF-D76122C70325}"/>
                </a:ext>
              </a:extLst>
            </p:cNvPr>
            <p:cNvSpPr/>
            <p:nvPr/>
          </p:nvSpPr>
          <p:spPr>
            <a:xfrm>
              <a:off x="1654655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Straight Connector 431">
              <a:extLst>
                <a:ext uri="{FF2B5EF4-FFF2-40B4-BE49-F238E27FC236}">
                  <a16:creationId xmlns:a16="http://schemas.microsoft.com/office/drawing/2014/main" id="{92C8A4F7-C6F9-8542-A9B1-D3EABCFFCD25}"/>
                </a:ext>
              </a:extLst>
            </p:cNvPr>
            <p:cNvSpPr/>
            <p:nvPr/>
          </p:nvSpPr>
          <p:spPr>
            <a:xfrm>
              <a:off x="1654655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Straight Connector 432">
              <a:extLst>
                <a:ext uri="{FF2B5EF4-FFF2-40B4-BE49-F238E27FC236}">
                  <a16:creationId xmlns:a16="http://schemas.microsoft.com/office/drawing/2014/main" id="{C9D27106-B2E9-C945-8352-DEEB65E67F3A}"/>
                </a:ext>
              </a:extLst>
            </p:cNvPr>
            <p:cNvSpPr/>
            <p:nvPr/>
          </p:nvSpPr>
          <p:spPr>
            <a:xfrm>
              <a:off x="1654655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Straight Connector 433">
              <a:extLst>
                <a:ext uri="{FF2B5EF4-FFF2-40B4-BE49-F238E27FC236}">
                  <a16:creationId xmlns:a16="http://schemas.microsoft.com/office/drawing/2014/main" id="{F770E87B-0969-1A4A-BAB6-CCF9D3CCE21D}"/>
                </a:ext>
              </a:extLst>
            </p:cNvPr>
            <p:cNvSpPr/>
            <p:nvPr/>
          </p:nvSpPr>
          <p:spPr>
            <a:xfrm>
              <a:off x="1654655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Straight Connector 434">
              <a:extLst>
                <a:ext uri="{FF2B5EF4-FFF2-40B4-BE49-F238E27FC236}">
                  <a16:creationId xmlns:a16="http://schemas.microsoft.com/office/drawing/2014/main" id="{7E4186FE-776E-1C41-9C75-DA19751F761A}"/>
                </a:ext>
              </a:extLst>
            </p:cNvPr>
            <p:cNvSpPr/>
            <p:nvPr/>
          </p:nvSpPr>
          <p:spPr>
            <a:xfrm>
              <a:off x="1654655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Straight Connector 435">
              <a:extLst>
                <a:ext uri="{FF2B5EF4-FFF2-40B4-BE49-F238E27FC236}">
                  <a16:creationId xmlns:a16="http://schemas.microsoft.com/office/drawing/2014/main" id="{DA4AE4CE-708A-4A4A-B8F1-DA99EFE9CF21}"/>
                </a:ext>
              </a:extLst>
            </p:cNvPr>
            <p:cNvSpPr/>
            <p:nvPr/>
          </p:nvSpPr>
          <p:spPr>
            <a:xfrm>
              <a:off x="1654655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Straight Connector 436">
              <a:extLst>
                <a:ext uri="{FF2B5EF4-FFF2-40B4-BE49-F238E27FC236}">
                  <a16:creationId xmlns:a16="http://schemas.microsoft.com/office/drawing/2014/main" id="{5CC38FC0-CC22-354F-913C-C48B4DF744CA}"/>
                </a:ext>
              </a:extLst>
            </p:cNvPr>
            <p:cNvSpPr/>
            <p:nvPr/>
          </p:nvSpPr>
          <p:spPr>
            <a:xfrm>
              <a:off x="1654655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Straight Connector 437">
              <a:extLst>
                <a:ext uri="{FF2B5EF4-FFF2-40B4-BE49-F238E27FC236}">
                  <a16:creationId xmlns:a16="http://schemas.microsoft.com/office/drawing/2014/main" id="{DF680CDB-F1DD-C248-80C1-37BD58705849}"/>
                </a:ext>
              </a:extLst>
            </p:cNvPr>
            <p:cNvSpPr/>
            <p:nvPr/>
          </p:nvSpPr>
          <p:spPr>
            <a:xfrm>
              <a:off x="1654655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Straight Connector 438">
              <a:extLst>
                <a:ext uri="{FF2B5EF4-FFF2-40B4-BE49-F238E27FC236}">
                  <a16:creationId xmlns:a16="http://schemas.microsoft.com/office/drawing/2014/main" id="{382B0D58-F09B-C045-B668-F351585D4CAA}"/>
                </a:ext>
              </a:extLst>
            </p:cNvPr>
            <p:cNvSpPr/>
            <p:nvPr/>
          </p:nvSpPr>
          <p:spPr>
            <a:xfrm>
              <a:off x="1654655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Straight Connector 439">
              <a:extLst>
                <a:ext uri="{FF2B5EF4-FFF2-40B4-BE49-F238E27FC236}">
                  <a16:creationId xmlns:a16="http://schemas.microsoft.com/office/drawing/2014/main" id="{410310D3-D998-A544-B9B0-4F1AF0D442FB}"/>
                </a:ext>
              </a:extLst>
            </p:cNvPr>
            <p:cNvSpPr/>
            <p:nvPr/>
          </p:nvSpPr>
          <p:spPr>
            <a:xfrm>
              <a:off x="1654655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Straight Connector 440">
              <a:extLst>
                <a:ext uri="{FF2B5EF4-FFF2-40B4-BE49-F238E27FC236}">
                  <a16:creationId xmlns:a16="http://schemas.microsoft.com/office/drawing/2014/main" id="{F1E9BD13-D708-F844-83B4-CBB86ED56377}"/>
                </a:ext>
              </a:extLst>
            </p:cNvPr>
            <p:cNvSpPr/>
            <p:nvPr/>
          </p:nvSpPr>
          <p:spPr>
            <a:xfrm>
              <a:off x="1654655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Straight Connector 441">
              <a:extLst>
                <a:ext uri="{FF2B5EF4-FFF2-40B4-BE49-F238E27FC236}">
                  <a16:creationId xmlns:a16="http://schemas.microsoft.com/office/drawing/2014/main" id="{B8BDB89B-3263-D345-8D1B-A6BE2A7B25BE}"/>
                </a:ext>
              </a:extLst>
            </p:cNvPr>
            <p:cNvSpPr/>
            <p:nvPr/>
          </p:nvSpPr>
          <p:spPr>
            <a:xfrm>
              <a:off x="1654655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Straight Connector 442">
              <a:extLst>
                <a:ext uri="{FF2B5EF4-FFF2-40B4-BE49-F238E27FC236}">
                  <a16:creationId xmlns:a16="http://schemas.microsoft.com/office/drawing/2014/main" id="{511073E5-07B3-6E40-A571-88335073A159}"/>
                </a:ext>
              </a:extLst>
            </p:cNvPr>
            <p:cNvSpPr/>
            <p:nvPr/>
          </p:nvSpPr>
          <p:spPr>
            <a:xfrm>
              <a:off x="1654655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Straight Connector 443">
              <a:extLst>
                <a:ext uri="{FF2B5EF4-FFF2-40B4-BE49-F238E27FC236}">
                  <a16:creationId xmlns:a16="http://schemas.microsoft.com/office/drawing/2014/main" id="{F4558385-B855-F84C-B8AE-EEFB05F46B23}"/>
                </a:ext>
              </a:extLst>
            </p:cNvPr>
            <p:cNvSpPr/>
            <p:nvPr/>
          </p:nvSpPr>
          <p:spPr>
            <a:xfrm>
              <a:off x="1654655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Straight Connector 444">
              <a:extLst>
                <a:ext uri="{FF2B5EF4-FFF2-40B4-BE49-F238E27FC236}">
                  <a16:creationId xmlns:a16="http://schemas.microsoft.com/office/drawing/2014/main" id="{58D87308-4319-B14D-B4C2-648855E21863}"/>
                </a:ext>
              </a:extLst>
            </p:cNvPr>
            <p:cNvSpPr/>
            <p:nvPr/>
          </p:nvSpPr>
          <p:spPr>
            <a:xfrm>
              <a:off x="1654655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Straight Connector 445">
              <a:extLst>
                <a:ext uri="{FF2B5EF4-FFF2-40B4-BE49-F238E27FC236}">
                  <a16:creationId xmlns:a16="http://schemas.microsoft.com/office/drawing/2014/main" id="{EBD18044-FAEE-634D-8E37-9124EAD9CC68}"/>
                </a:ext>
              </a:extLst>
            </p:cNvPr>
            <p:cNvSpPr/>
            <p:nvPr/>
          </p:nvSpPr>
          <p:spPr>
            <a:xfrm>
              <a:off x="1654655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Straight Connector 446">
              <a:extLst>
                <a:ext uri="{FF2B5EF4-FFF2-40B4-BE49-F238E27FC236}">
                  <a16:creationId xmlns:a16="http://schemas.microsoft.com/office/drawing/2014/main" id="{A530A1AA-5923-A842-8E6F-35CB88C43B2F}"/>
                </a:ext>
              </a:extLst>
            </p:cNvPr>
            <p:cNvSpPr/>
            <p:nvPr/>
          </p:nvSpPr>
          <p:spPr>
            <a:xfrm>
              <a:off x="1654655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Straight Connector 447">
              <a:extLst>
                <a:ext uri="{FF2B5EF4-FFF2-40B4-BE49-F238E27FC236}">
                  <a16:creationId xmlns:a16="http://schemas.microsoft.com/office/drawing/2014/main" id="{4C25ED82-E74B-6441-95EB-54935649070B}"/>
                </a:ext>
              </a:extLst>
            </p:cNvPr>
            <p:cNvSpPr/>
            <p:nvPr/>
          </p:nvSpPr>
          <p:spPr>
            <a:xfrm>
              <a:off x="1685199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Straight Connector 448">
              <a:extLst>
                <a:ext uri="{FF2B5EF4-FFF2-40B4-BE49-F238E27FC236}">
                  <a16:creationId xmlns:a16="http://schemas.microsoft.com/office/drawing/2014/main" id="{4EF81A09-44EA-9E40-B4E8-3F8A8C96B47D}"/>
                </a:ext>
              </a:extLst>
            </p:cNvPr>
            <p:cNvSpPr/>
            <p:nvPr/>
          </p:nvSpPr>
          <p:spPr>
            <a:xfrm>
              <a:off x="1685199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Straight Connector 449">
              <a:extLst>
                <a:ext uri="{FF2B5EF4-FFF2-40B4-BE49-F238E27FC236}">
                  <a16:creationId xmlns:a16="http://schemas.microsoft.com/office/drawing/2014/main" id="{0840C897-9812-C941-9B8F-44FBA53F11B1}"/>
                </a:ext>
              </a:extLst>
            </p:cNvPr>
            <p:cNvSpPr/>
            <p:nvPr/>
          </p:nvSpPr>
          <p:spPr>
            <a:xfrm>
              <a:off x="1685199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Straight Connector 450">
              <a:extLst>
                <a:ext uri="{FF2B5EF4-FFF2-40B4-BE49-F238E27FC236}">
                  <a16:creationId xmlns:a16="http://schemas.microsoft.com/office/drawing/2014/main" id="{5822FEA7-7EC7-964E-A749-EB4F54E034E5}"/>
                </a:ext>
              </a:extLst>
            </p:cNvPr>
            <p:cNvSpPr/>
            <p:nvPr/>
          </p:nvSpPr>
          <p:spPr>
            <a:xfrm>
              <a:off x="1685199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Straight Connector 451">
              <a:extLst>
                <a:ext uri="{FF2B5EF4-FFF2-40B4-BE49-F238E27FC236}">
                  <a16:creationId xmlns:a16="http://schemas.microsoft.com/office/drawing/2014/main" id="{2E4BC86B-7CF5-3B4F-9CD1-F3F6283FA70E}"/>
                </a:ext>
              </a:extLst>
            </p:cNvPr>
            <p:cNvSpPr/>
            <p:nvPr/>
          </p:nvSpPr>
          <p:spPr>
            <a:xfrm>
              <a:off x="1685199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Straight Connector 452">
              <a:extLst>
                <a:ext uri="{FF2B5EF4-FFF2-40B4-BE49-F238E27FC236}">
                  <a16:creationId xmlns:a16="http://schemas.microsoft.com/office/drawing/2014/main" id="{E9230C7F-A63F-E44F-979E-9085BFD2B07C}"/>
                </a:ext>
              </a:extLst>
            </p:cNvPr>
            <p:cNvSpPr/>
            <p:nvPr/>
          </p:nvSpPr>
          <p:spPr>
            <a:xfrm>
              <a:off x="1685199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Straight Connector 453">
              <a:extLst>
                <a:ext uri="{FF2B5EF4-FFF2-40B4-BE49-F238E27FC236}">
                  <a16:creationId xmlns:a16="http://schemas.microsoft.com/office/drawing/2014/main" id="{0B162B3F-3C8F-5F4D-A48E-443F79FB6C41}"/>
                </a:ext>
              </a:extLst>
            </p:cNvPr>
            <p:cNvSpPr/>
            <p:nvPr/>
          </p:nvSpPr>
          <p:spPr>
            <a:xfrm>
              <a:off x="1685199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Straight Connector 454">
              <a:extLst>
                <a:ext uri="{FF2B5EF4-FFF2-40B4-BE49-F238E27FC236}">
                  <a16:creationId xmlns:a16="http://schemas.microsoft.com/office/drawing/2014/main" id="{AE9215D1-D7C7-2542-BF0C-19489F5504F4}"/>
                </a:ext>
              </a:extLst>
            </p:cNvPr>
            <p:cNvSpPr/>
            <p:nvPr/>
          </p:nvSpPr>
          <p:spPr>
            <a:xfrm>
              <a:off x="1685199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Straight Connector 455">
              <a:extLst>
                <a:ext uri="{FF2B5EF4-FFF2-40B4-BE49-F238E27FC236}">
                  <a16:creationId xmlns:a16="http://schemas.microsoft.com/office/drawing/2014/main" id="{DE1342B7-2D60-1047-873F-306592E133F2}"/>
                </a:ext>
              </a:extLst>
            </p:cNvPr>
            <p:cNvSpPr/>
            <p:nvPr/>
          </p:nvSpPr>
          <p:spPr>
            <a:xfrm>
              <a:off x="1685199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Straight Connector 456">
              <a:extLst>
                <a:ext uri="{FF2B5EF4-FFF2-40B4-BE49-F238E27FC236}">
                  <a16:creationId xmlns:a16="http://schemas.microsoft.com/office/drawing/2014/main" id="{79CCDFDA-AC5E-F64A-8A4C-5DE2C65799E2}"/>
                </a:ext>
              </a:extLst>
            </p:cNvPr>
            <p:cNvSpPr/>
            <p:nvPr/>
          </p:nvSpPr>
          <p:spPr>
            <a:xfrm>
              <a:off x="1685199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Straight Connector 457">
              <a:extLst>
                <a:ext uri="{FF2B5EF4-FFF2-40B4-BE49-F238E27FC236}">
                  <a16:creationId xmlns:a16="http://schemas.microsoft.com/office/drawing/2014/main" id="{855F3429-F488-6549-A332-B384B63526B2}"/>
                </a:ext>
              </a:extLst>
            </p:cNvPr>
            <p:cNvSpPr/>
            <p:nvPr/>
          </p:nvSpPr>
          <p:spPr>
            <a:xfrm>
              <a:off x="1685199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Straight Connector 458">
              <a:extLst>
                <a:ext uri="{FF2B5EF4-FFF2-40B4-BE49-F238E27FC236}">
                  <a16:creationId xmlns:a16="http://schemas.microsoft.com/office/drawing/2014/main" id="{6C279602-B776-3445-AE4D-43E4166CF671}"/>
                </a:ext>
              </a:extLst>
            </p:cNvPr>
            <p:cNvSpPr/>
            <p:nvPr/>
          </p:nvSpPr>
          <p:spPr>
            <a:xfrm>
              <a:off x="1685199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Straight Connector 459">
              <a:extLst>
                <a:ext uri="{FF2B5EF4-FFF2-40B4-BE49-F238E27FC236}">
                  <a16:creationId xmlns:a16="http://schemas.microsoft.com/office/drawing/2014/main" id="{9C243086-2E46-AE4B-82CA-3BD40C4583DA}"/>
                </a:ext>
              </a:extLst>
            </p:cNvPr>
            <p:cNvSpPr/>
            <p:nvPr/>
          </p:nvSpPr>
          <p:spPr>
            <a:xfrm>
              <a:off x="1685199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Straight Connector 460">
              <a:extLst>
                <a:ext uri="{FF2B5EF4-FFF2-40B4-BE49-F238E27FC236}">
                  <a16:creationId xmlns:a16="http://schemas.microsoft.com/office/drawing/2014/main" id="{A7AA7AEA-DB41-964F-BBAF-9D9197643828}"/>
                </a:ext>
              </a:extLst>
            </p:cNvPr>
            <p:cNvSpPr/>
            <p:nvPr/>
          </p:nvSpPr>
          <p:spPr>
            <a:xfrm>
              <a:off x="1685199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Straight Connector 461">
              <a:extLst>
                <a:ext uri="{FF2B5EF4-FFF2-40B4-BE49-F238E27FC236}">
                  <a16:creationId xmlns:a16="http://schemas.microsoft.com/office/drawing/2014/main" id="{956AD184-E00C-444B-8469-8420462E9412}"/>
                </a:ext>
              </a:extLst>
            </p:cNvPr>
            <p:cNvSpPr/>
            <p:nvPr/>
          </p:nvSpPr>
          <p:spPr>
            <a:xfrm>
              <a:off x="1685199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Straight Connector 462">
              <a:extLst>
                <a:ext uri="{FF2B5EF4-FFF2-40B4-BE49-F238E27FC236}">
                  <a16:creationId xmlns:a16="http://schemas.microsoft.com/office/drawing/2014/main" id="{3BCD7516-8424-2548-BBEB-2A37720D3E74}"/>
                </a:ext>
              </a:extLst>
            </p:cNvPr>
            <p:cNvSpPr/>
            <p:nvPr/>
          </p:nvSpPr>
          <p:spPr>
            <a:xfrm>
              <a:off x="1685199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Straight Connector 463">
              <a:extLst>
                <a:ext uri="{FF2B5EF4-FFF2-40B4-BE49-F238E27FC236}">
                  <a16:creationId xmlns:a16="http://schemas.microsoft.com/office/drawing/2014/main" id="{AAA5970E-41F4-C448-A320-115CAF805995}"/>
                </a:ext>
              </a:extLst>
            </p:cNvPr>
            <p:cNvSpPr/>
            <p:nvPr/>
          </p:nvSpPr>
          <p:spPr>
            <a:xfrm>
              <a:off x="1685199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Straight Connector 464">
              <a:extLst>
                <a:ext uri="{FF2B5EF4-FFF2-40B4-BE49-F238E27FC236}">
                  <a16:creationId xmlns:a16="http://schemas.microsoft.com/office/drawing/2014/main" id="{FC9A993B-EC71-A34F-AD3E-D5D90CDFE812}"/>
                </a:ext>
              </a:extLst>
            </p:cNvPr>
            <p:cNvSpPr/>
            <p:nvPr/>
          </p:nvSpPr>
          <p:spPr>
            <a:xfrm>
              <a:off x="1806994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Straight Connector 465">
              <a:extLst>
                <a:ext uri="{FF2B5EF4-FFF2-40B4-BE49-F238E27FC236}">
                  <a16:creationId xmlns:a16="http://schemas.microsoft.com/office/drawing/2014/main" id="{761066CA-F807-7943-9144-E276E8D40DEE}"/>
                </a:ext>
              </a:extLst>
            </p:cNvPr>
            <p:cNvSpPr/>
            <p:nvPr/>
          </p:nvSpPr>
          <p:spPr>
            <a:xfrm>
              <a:off x="1806994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Straight Connector 466">
              <a:extLst>
                <a:ext uri="{FF2B5EF4-FFF2-40B4-BE49-F238E27FC236}">
                  <a16:creationId xmlns:a16="http://schemas.microsoft.com/office/drawing/2014/main" id="{5E33DD40-635B-1743-A513-1D761DADD620}"/>
                </a:ext>
              </a:extLst>
            </p:cNvPr>
            <p:cNvSpPr/>
            <p:nvPr/>
          </p:nvSpPr>
          <p:spPr>
            <a:xfrm>
              <a:off x="1806994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Straight Connector 467">
              <a:extLst>
                <a:ext uri="{FF2B5EF4-FFF2-40B4-BE49-F238E27FC236}">
                  <a16:creationId xmlns:a16="http://schemas.microsoft.com/office/drawing/2014/main" id="{5900050F-B859-A846-ADDE-E9164697B906}"/>
                </a:ext>
              </a:extLst>
            </p:cNvPr>
            <p:cNvSpPr/>
            <p:nvPr/>
          </p:nvSpPr>
          <p:spPr>
            <a:xfrm>
              <a:off x="1806994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Straight Connector 468">
              <a:extLst>
                <a:ext uri="{FF2B5EF4-FFF2-40B4-BE49-F238E27FC236}">
                  <a16:creationId xmlns:a16="http://schemas.microsoft.com/office/drawing/2014/main" id="{DDB8248E-8EA2-654A-B8CE-82749DE7CA0A}"/>
                </a:ext>
              </a:extLst>
            </p:cNvPr>
            <p:cNvSpPr/>
            <p:nvPr/>
          </p:nvSpPr>
          <p:spPr>
            <a:xfrm>
              <a:off x="1806994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Straight Connector 469">
              <a:extLst>
                <a:ext uri="{FF2B5EF4-FFF2-40B4-BE49-F238E27FC236}">
                  <a16:creationId xmlns:a16="http://schemas.microsoft.com/office/drawing/2014/main" id="{3280C78E-F500-974F-B2C3-7D4A749B79B0}"/>
                </a:ext>
              </a:extLst>
            </p:cNvPr>
            <p:cNvSpPr/>
            <p:nvPr/>
          </p:nvSpPr>
          <p:spPr>
            <a:xfrm>
              <a:off x="1806994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Straight Connector 470">
              <a:extLst>
                <a:ext uri="{FF2B5EF4-FFF2-40B4-BE49-F238E27FC236}">
                  <a16:creationId xmlns:a16="http://schemas.microsoft.com/office/drawing/2014/main" id="{91D13353-C3DE-424D-97E4-CA6835AA998C}"/>
                </a:ext>
              </a:extLst>
            </p:cNvPr>
            <p:cNvSpPr/>
            <p:nvPr/>
          </p:nvSpPr>
          <p:spPr>
            <a:xfrm>
              <a:off x="1806994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Straight Connector 471">
              <a:extLst>
                <a:ext uri="{FF2B5EF4-FFF2-40B4-BE49-F238E27FC236}">
                  <a16:creationId xmlns:a16="http://schemas.microsoft.com/office/drawing/2014/main" id="{74A9B03B-BEF0-B942-AE80-A38212C08233}"/>
                </a:ext>
              </a:extLst>
            </p:cNvPr>
            <p:cNvSpPr/>
            <p:nvPr/>
          </p:nvSpPr>
          <p:spPr>
            <a:xfrm>
              <a:off x="1806994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Straight Connector 472">
              <a:extLst>
                <a:ext uri="{FF2B5EF4-FFF2-40B4-BE49-F238E27FC236}">
                  <a16:creationId xmlns:a16="http://schemas.microsoft.com/office/drawing/2014/main" id="{A3053036-0BF6-5748-82D4-5AC1569512CB}"/>
                </a:ext>
              </a:extLst>
            </p:cNvPr>
            <p:cNvSpPr/>
            <p:nvPr/>
          </p:nvSpPr>
          <p:spPr>
            <a:xfrm>
              <a:off x="1806994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Straight Connector 473">
              <a:extLst>
                <a:ext uri="{FF2B5EF4-FFF2-40B4-BE49-F238E27FC236}">
                  <a16:creationId xmlns:a16="http://schemas.microsoft.com/office/drawing/2014/main" id="{C90AD317-987E-7A4F-98D9-A3F81A51BCE2}"/>
                </a:ext>
              </a:extLst>
            </p:cNvPr>
            <p:cNvSpPr/>
            <p:nvPr/>
          </p:nvSpPr>
          <p:spPr>
            <a:xfrm>
              <a:off x="1806994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Straight Connector 474">
              <a:extLst>
                <a:ext uri="{FF2B5EF4-FFF2-40B4-BE49-F238E27FC236}">
                  <a16:creationId xmlns:a16="http://schemas.microsoft.com/office/drawing/2014/main" id="{060DE927-5DB0-D544-812D-DE033299D06F}"/>
                </a:ext>
              </a:extLst>
            </p:cNvPr>
            <p:cNvSpPr/>
            <p:nvPr/>
          </p:nvSpPr>
          <p:spPr>
            <a:xfrm>
              <a:off x="1806994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Straight Connector 475">
              <a:extLst>
                <a:ext uri="{FF2B5EF4-FFF2-40B4-BE49-F238E27FC236}">
                  <a16:creationId xmlns:a16="http://schemas.microsoft.com/office/drawing/2014/main" id="{29FE3EBE-8EEF-7746-99B2-223896365BA8}"/>
                </a:ext>
              </a:extLst>
            </p:cNvPr>
            <p:cNvSpPr/>
            <p:nvPr/>
          </p:nvSpPr>
          <p:spPr>
            <a:xfrm>
              <a:off x="1806994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Straight Connector 476">
              <a:extLst>
                <a:ext uri="{FF2B5EF4-FFF2-40B4-BE49-F238E27FC236}">
                  <a16:creationId xmlns:a16="http://schemas.microsoft.com/office/drawing/2014/main" id="{32D7763C-D589-3C41-9451-D48DEDD5DBA8}"/>
                </a:ext>
              </a:extLst>
            </p:cNvPr>
            <p:cNvSpPr/>
            <p:nvPr/>
          </p:nvSpPr>
          <p:spPr>
            <a:xfrm>
              <a:off x="1806994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Straight Connector 477">
              <a:extLst>
                <a:ext uri="{FF2B5EF4-FFF2-40B4-BE49-F238E27FC236}">
                  <a16:creationId xmlns:a16="http://schemas.microsoft.com/office/drawing/2014/main" id="{F60A5D4D-3190-034A-850D-58B08FA2659C}"/>
                </a:ext>
              </a:extLst>
            </p:cNvPr>
            <p:cNvSpPr/>
            <p:nvPr/>
          </p:nvSpPr>
          <p:spPr>
            <a:xfrm>
              <a:off x="1776451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Straight Connector 478">
              <a:extLst>
                <a:ext uri="{FF2B5EF4-FFF2-40B4-BE49-F238E27FC236}">
                  <a16:creationId xmlns:a16="http://schemas.microsoft.com/office/drawing/2014/main" id="{762695F5-AEBA-AF41-BAC7-91352931D968}"/>
                </a:ext>
              </a:extLst>
            </p:cNvPr>
            <p:cNvSpPr/>
            <p:nvPr/>
          </p:nvSpPr>
          <p:spPr>
            <a:xfrm>
              <a:off x="1776451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Straight Connector 479">
              <a:extLst>
                <a:ext uri="{FF2B5EF4-FFF2-40B4-BE49-F238E27FC236}">
                  <a16:creationId xmlns:a16="http://schemas.microsoft.com/office/drawing/2014/main" id="{98D7C12B-AC18-0544-A1E8-E230132D4342}"/>
                </a:ext>
              </a:extLst>
            </p:cNvPr>
            <p:cNvSpPr/>
            <p:nvPr/>
          </p:nvSpPr>
          <p:spPr>
            <a:xfrm>
              <a:off x="1776451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Straight Connector 480">
              <a:extLst>
                <a:ext uri="{FF2B5EF4-FFF2-40B4-BE49-F238E27FC236}">
                  <a16:creationId xmlns:a16="http://schemas.microsoft.com/office/drawing/2014/main" id="{D02DA516-D9FA-0744-B311-8D46DAE30501}"/>
                </a:ext>
              </a:extLst>
            </p:cNvPr>
            <p:cNvSpPr/>
            <p:nvPr/>
          </p:nvSpPr>
          <p:spPr>
            <a:xfrm>
              <a:off x="1776451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Straight Connector 481">
              <a:extLst>
                <a:ext uri="{FF2B5EF4-FFF2-40B4-BE49-F238E27FC236}">
                  <a16:creationId xmlns:a16="http://schemas.microsoft.com/office/drawing/2014/main" id="{925D97E8-F5E0-6E48-8D55-36572CB592C4}"/>
                </a:ext>
              </a:extLst>
            </p:cNvPr>
            <p:cNvSpPr/>
            <p:nvPr/>
          </p:nvSpPr>
          <p:spPr>
            <a:xfrm>
              <a:off x="1776451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Straight Connector 482">
              <a:extLst>
                <a:ext uri="{FF2B5EF4-FFF2-40B4-BE49-F238E27FC236}">
                  <a16:creationId xmlns:a16="http://schemas.microsoft.com/office/drawing/2014/main" id="{6223421F-0385-2849-9560-90223A88A428}"/>
                </a:ext>
              </a:extLst>
            </p:cNvPr>
            <p:cNvSpPr/>
            <p:nvPr/>
          </p:nvSpPr>
          <p:spPr>
            <a:xfrm>
              <a:off x="1776451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Straight Connector 483">
              <a:extLst>
                <a:ext uri="{FF2B5EF4-FFF2-40B4-BE49-F238E27FC236}">
                  <a16:creationId xmlns:a16="http://schemas.microsoft.com/office/drawing/2014/main" id="{46C6F471-EF54-9B4C-BAA5-3571BCFE38A6}"/>
                </a:ext>
              </a:extLst>
            </p:cNvPr>
            <p:cNvSpPr/>
            <p:nvPr/>
          </p:nvSpPr>
          <p:spPr>
            <a:xfrm>
              <a:off x="1776451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Straight Connector 484">
              <a:extLst>
                <a:ext uri="{FF2B5EF4-FFF2-40B4-BE49-F238E27FC236}">
                  <a16:creationId xmlns:a16="http://schemas.microsoft.com/office/drawing/2014/main" id="{3820BE6B-4171-0341-A930-F1D6D52F6C90}"/>
                </a:ext>
              </a:extLst>
            </p:cNvPr>
            <p:cNvSpPr/>
            <p:nvPr/>
          </p:nvSpPr>
          <p:spPr>
            <a:xfrm>
              <a:off x="1776451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Straight Connector 485">
              <a:extLst>
                <a:ext uri="{FF2B5EF4-FFF2-40B4-BE49-F238E27FC236}">
                  <a16:creationId xmlns:a16="http://schemas.microsoft.com/office/drawing/2014/main" id="{D4158F29-4ED0-5044-859C-F01D11CA4005}"/>
                </a:ext>
              </a:extLst>
            </p:cNvPr>
            <p:cNvSpPr/>
            <p:nvPr/>
          </p:nvSpPr>
          <p:spPr>
            <a:xfrm>
              <a:off x="1776451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Straight Connector 486">
              <a:extLst>
                <a:ext uri="{FF2B5EF4-FFF2-40B4-BE49-F238E27FC236}">
                  <a16:creationId xmlns:a16="http://schemas.microsoft.com/office/drawing/2014/main" id="{9C1FF955-8F86-654F-9F8F-F39CEB3A6BF3}"/>
                </a:ext>
              </a:extLst>
            </p:cNvPr>
            <p:cNvSpPr/>
            <p:nvPr/>
          </p:nvSpPr>
          <p:spPr>
            <a:xfrm>
              <a:off x="1776451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Straight Connector 487">
              <a:extLst>
                <a:ext uri="{FF2B5EF4-FFF2-40B4-BE49-F238E27FC236}">
                  <a16:creationId xmlns:a16="http://schemas.microsoft.com/office/drawing/2014/main" id="{87024584-5B18-1843-8C07-C0F198241E19}"/>
                </a:ext>
              </a:extLst>
            </p:cNvPr>
            <p:cNvSpPr/>
            <p:nvPr/>
          </p:nvSpPr>
          <p:spPr>
            <a:xfrm>
              <a:off x="1776451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Straight Connector 488">
              <a:extLst>
                <a:ext uri="{FF2B5EF4-FFF2-40B4-BE49-F238E27FC236}">
                  <a16:creationId xmlns:a16="http://schemas.microsoft.com/office/drawing/2014/main" id="{EEDB81A3-3837-6A40-9901-3222BF18648C}"/>
                </a:ext>
              </a:extLst>
            </p:cNvPr>
            <p:cNvSpPr/>
            <p:nvPr/>
          </p:nvSpPr>
          <p:spPr>
            <a:xfrm>
              <a:off x="1776451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Straight Connector 489">
              <a:extLst>
                <a:ext uri="{FF2B5EF4-FFF2-40B4-BE49-F238E27FC236}">
                  <a16:creationId xmlns:a16="http://schemas.microsoft.com/office/drawing/2014/main" id="{9BDE0E04-AD08-9343-BFD7-9A7F1B74D678}"/>
                </a:ext>
              </a:extLst>
            </p:cNvPr>
            <p:cNvSpPr/>
            <p:nvPr/>
          </p:nvSpPr>
          <p:spPr>
            <a:xfrm>
              <a:off x="1776451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Straight Connector 490">
              <a:extLst>
                <a:ext uri="{FF2B5EF4-FFF2-40B4-BE49-F238E27FC236}">
                  <a16:creationId xmlns:a16="http://schemas.microsoft.com/office/drawing/2014/main" id="{0EE8A54F-BA29-7141-A466-FD00429CDC61}"/>
                </a:ext>
              </a:extLst>
            </p:cNvPr>
            <p:cNvSpPr/>
            <p:nvPr/>
          </p:nvSpPr>
          <p:spPr>
            <a:xfrm>
              <a:off x="1745906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Straight Connector 491">
              <a:extLst>
                <a:ext uri="{FF2B5EF4-FFF2-40B4-BE49-F238E27FC236}">
                  <a16:creationId xmlns:a16="http://schemas.microsoft.com/office/drawing/2014/main" id="{08D28C02-9690-2846-8B64-402AF27A9A1D}"/>
                </a:ext>
              </a:extLst>
            </p:cNvPr>
            <p:cNvSpPr/>
            <p:nvPr/>
          </p:nvSpPr>
          <p:spPr>
            <a:xfrm>
              <a:off x="1745906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Straight Connector 492">
              <a:extLst>
                <a:ext uri="{FF2B5EF4-FFF2-40B4-BE49-F238E27FC236}">
                  <a16:creationId xmlns:a16="http://schemas.microsoft.com/office/drawing/2014/main" id="{1C18CE8F-0FD4-A749-9766-0A03AC18FECC}"/>
                </a:ext>
              </a:extLst>
            </p:cNvPr>
            <p:cNvSpPr/>
            <p:nvPr/>
          </p:nvSpPr>
          <p:spPr>
            <a:xfrm>
              <a:off x="1745906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Straight Connector 493">
              <a:extLst>
                <a:ext uri="{FF2B5EF4-FFF2-40B4-BE49-F238E27FC236}">
                  <a16:creationId xmlns:a16="http://schemas.microsoft.com/office/drawing/2014/main" id="{AF5D0F10-B53C-B149-BAFC-980B3894BF1F}"/>
                </a:ext>
              </a:extLst>
            </p:cNvPr>
            <p:cNvSpPr/>
            <p:nvPr/>
          </p:nvSpPr>
          <p:spPr>
            <a:xfrm>
              <a:off x="1745906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Straight Connector 494">
              <a:extLst>
                <a:ext uri="{FF2B5EF4-FFF2-40B4-BE49-F238E27FC236}">
                  <a16:creationId xmlns:a16="http://schemas.microsoft.com/office/drawing/2014/main" id="{6D76F3AF-FF4F-5D49-ADE6-6E7E1C1C874C}"/>
                </a:ext>
              </a:extLst>
            </p:cNvPr>
            <p:cNvSpPr/>
            <p:nvPr/>
          </p:nvSpPr>
          <p:spPr>
            <a:xfrm>
              <a:off x="1745906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Straight Connector 495">
              <a:extLst>
                <a:ext uri="{FF2B5EF4-FFF2-40B4-BE49-F238E27FC236}">
                  <a16:creationId xmlns:a16="http://schemas.microsoft.com/office/drawing/2014/main" id="{14F4DAFC-5CF7-5A45-9FDD-62584DAD2CB1}"/>
                </a:ext>
              </a:extLst>
            </p:cNvPr>
            <p:cNvSpPr/>
            <p:nvPr/>
          </p:nvSpPr>
          <p:spPr>
            <a:xfrm>
              <a:off x="1745906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Straight Connector 496">
              <a:extLst>
                <a:ext uri="{FF2B5EF4-FFF2-40B4-BE49-F238E27FC236}">
                  <a16:creationId xmlns:a16="http://schemas.microsoft.com/office/drawing/2014/main" id="{9202A963-2E6D-D541-A8A8-87A63FDA6D3D}"/>
                </a:ext>
              </a:extLst>
            </p:cNvPr>
            <p:cNvSpPr/>
            <p:nvPr/>
          </p:nvSpPr>
          <p:spPr>
            <a:xfrm>
              <a:off x="1745906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Straight Connector 497">
              <a:extLst>
                <a:ext uri="{FF2B5EF4-FFF2-40B4-BE49-F238E27FC236}">
                  <a16:creationId xmlns:a16="http://schemas.microsoft.com/office/drawing/2014/main" id="{3F1DFDD4-7A0B-6447-8107-D0DFEBC343B2}"/>
                </a:ext>
              </a:extLst>
            </p:cNvPr>
            <p:cNvSpPr/>
            <p:nvPr/>
          </p:nvSpPr>
          <p:spPr>
            <a:xfrm>
              <a:off x="1745906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Straight Connector 498">
              <a:extLst>
                <a:ext uri="{FF2B5EF4-FFF2-40B4-BE49-F238E27FC236}">
                  <a16:creationId xmlns:a16="http://schemas.microsoft.com/office/drawing/2014/main" id="{4A99ADFC-1DAF-0441-AB75-73C8D8DA3B89}"/>
                </a:ext>
              </a:extLst>
            </p:cNvPr>
            <p:cNvSpPr/>
            <p:nvPr/>
          </p:nvSpPr>
          <p:spPr>
            <a:xfrm>
              <a:off x="1745906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Straight Connector 499">
              <a:extLst>
                <a:ext uri="{FF2B5EF4-FFF2-40B4-BE49-F238E27FC236}">
                  <a16:creationId xmlns:a16="http://schemas.microsoft.com/office/drawing/2014/main" id="{77E1050D-9388-0E41-828C-AD5EB8F8305B}"/>
                </a:ext>
              </a:extLst>
            </p:cNvPr>
            <p:cNvSpPr/>
            <p:nvPr/>
          </p:nvSpPr>
          <p:spPr>
            <a:xfrm>
              <a:off x="1745906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Straight Connector 500">
              <a:extLst>
                <a:ext uri="{FF2B5EF4-FFF2-40B4-BE49-F238E27FC236}">
                  <a16:creationId xmlns:a16="http://schemas.microsoft.com/office/drawing/2014/main" id="{C360879F-683F-1243-A875-510662C16F6F}"/>
                </a:ext>
              </a:extLst>
            </p:cNvPr>
            <p:cNvSpPr/>
            <p:nvPr/>
          </p:nvSpPr>
          <p:spPr>
            <a:xfrm>
              <a:off x="1745906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Straight Connector 501">
              <a:extLst>
                <a:ext uri="{FF2B5EF4-FFF2-40B4-BE49-F238E27FC236}">
                  <a16:creationId xmlns:a16="http://schemas.microsoft.com/office/drawing/2014/main" id="{28B16D29-8951-4448-A6C1-FF8443CA639C}"/>
                </a:ext>
              </a:extLst>
            </p:cNvPr>
            <p:cNvSpPr/>
            <p:nvPr/>
          </p:nvSpPr>
          <p:spPr>
            <a:xfrm>
              <a:off x="1745906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Straight Connector 502">
              <a:extLst>
                <a:ext uri="{FF2B5EF4-FFF2-40B4-BE49-F238E27FC236}">
                  <a16:creationId xmlns:a16="http://schemas.microsoft.com/office/drawing/2014/main" id="{8D01F05A-86D3-1843-B0FA-1385AB50E591}"/>
                </a:ext>
              </a:extLst>
            </p:cNvPr>
            <p:cNvSpPr/>
            <p:nvPr/>
          </p:nvSpPr>
          <p:spPr>
            <a:xfrm>
              <a:off x="1745906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Straight Connector 503">
              <a:extLst>
                <a:ext uri="{FF2B5EF4-FFF2-40B4-BE49-F238E27FC236}">
                  <a16:creationId xmlns:a16="http://schemas.microsoft.com/office/drawing/2014/main" id="{371B5094-B6AA-2A4B-89C2-CAE31D96E039}"/>
                </a:ext>
              </a:extLst>
            </p:cNvPr>
            <p:cNvSpPr/>
            <p:nvPr/>
          </p:nvSpPr>
          <p:spPr>
            <a:xfrm>
              <a:off x="1715743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Straight Connector 504">
              <a:extLst>
                <a:ext uri="{FF2B5EF4-FFF2-40B4-BE49-F238E27FC236}">
                  <a16:creationId xmlns:a16="http://schemas.microsoft.com/office/drawing/2014/main" id="{33D441DA-14C1-014A-96FC-84D5F9CD66A9}"/>
                </a:ext>
              </a:extLst>
            </p:cNvPr>
            <p:cNvSpPr/>
            <p:nvPr/>
          </p:nvSpPr>
          <p:spPr>
            <a:xfrm>
              <a:off x="1715743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Straight Connector 505">
              <a:extLst>
                <a:ext uri="{FF2B5EF4-FFF2-40B4-BE49-F238E27FC236}">
                  <a16:creationId xmlns:a16="http://schemas.microsoft.com/office/drawing/2014/main" id="{72FDAEED-F498-C14F-AD1B-EBBB45C9082C}"/>
                </a:ext>
              </a:extLst>
            </p:cNvPr>
            <p:cNvSpPr/>
            <p:nvPr/>
          </p:nvSpPr>
          <p:spPr>
            <a:xfrm>
              <a:off x="1715743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Straight Connector 506">
              <a:extLst>
                <a:ext uri="{FF2B5EF4-FFF2-40B4-BE49-F238E27FC236}">
                  <a16:creationId xmlns:a16="http://schemas.microsoft.com/office/drawing/2014/main" id="{C629D32B-477F-E74A-9224-39F747AE7051}"/>
                </a:ext>
              </a:extLst>
            </p:cNvPr>
            <p:cNvSpPr/>
            <p:nvPr/>
          </p:nvSpPr>
          <p:spPr>
            <a:xfrm>
              <a:off x="1715743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Straight Connector 507">
              <a:extLst>
                <a:ext uri="{FF2B5EF4-FFF2-40B4-BE49-F238E27FC236}">
                  <a16:creationId xmlns:a16="http://schemas.microsoft.com/office/drawing/2014/main" id="{A273D40D-C0AC-CE43-986B-245D16774642}"/>
                </a:ext>
              </a:extLst>
            </p:cNvPr>
            <p:cNvSpPr/>
            <p:nvPr/>
          </p:nvSpPr>
          <p:spPr>
            <a:xfrm>
              <a:off x="1715743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Straight Connector 508">
              <a:extLst>
                <a:ext uri="{FF2B5EF4-FFF2-40B4-BE49-F238E27FC236}">
                  <a16:creationId xmlns:a16="http://schemas.microsoft.com/office/drawing/2014/main" id="{B72FF618-AA4D-4846-8F8B-A2FD65819F9C}"/>
                </a:ext>
              </a:extLst>
            </p:cNvPr>
            <p:cNvSpPr/>
            <p:nvPr/>
          </p:nvSpPr>
          <p:spPr>
            <a:xfrm>
              <a:off x="1715743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Straight Connector 509">
              <a:extLst>
                <a:ext uri="{FF2B5EF4-FFF2-40B4-BE49-F238E27FC236}">
                  <a16:creationId xmlns:a16="http://schemas.microsoft.com/office/drawing/2014/main" id="{98BB7013-8E25-644A-9B23-AB00B155BC95}"/>
                </a:ext>
              </a:extLst>
            </p:cNvPr>
            <p:cNvSpPr/>
            <p:nvPr/>
          </p:nvSpPr>
          <p:spPr>
            <a:xfrm>
              <a:off x="1715743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Straight Connector 510">
              <a:extLst>
                <a:ext uri="{FF2B5EF4-FFF2-40B4-BE49-F238E27FC236}">
                  <a16:creationId xmlns:a16="http://schemas.microsoft.com/office/drawing/2014/main" id="{A0D36CF5-8C4E-F24C-9E73-945A9FE638AD}"/>
                </a:ext>
              </a:extLst>
            </p:cNvPr>
            <p:cNvSpPr/>
            <p:nvPr/>
          </p:nvSpPr>
          <p:spPr>
            <a:xfrm>
              <a:off x="1715743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Straight Connector 511">
              <a:extLst>
                <a:ext uri="{FF2B5EF4-FFF2-40B4-BE49-F238E27FC236}">
                  <a16:creationId xmlns:a16="http://schemas.microsoft.com/office/drawing/2014/main" id="{34DD15F8-40A8-FA4D-9531-F019AF5045DF}"/>
                </a:ext>
              </a:extLst>
            </p:cNvPr>
            <p:cNvSpPr/>
            <p:nvPr/>
          </p:nvSpPr>
          <p:spPr>
            <a:xfrm>
              <a:off x="1715743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Straight Connector 512">
              <a:extLst>
                <a:ext uri="{FF2B5EF4-FFF2-40B4-BE49-F238E27FC236}">
                  <a16:creationId xmlns:a16="http://schemas.microsoft.com/office/drawing/2014/main" id="{157AAA1B-BDEF-CB49-ADDB-0902E6731E46}"/>
                </a:ext>
              </a:extLst>
            </p:cNvPr>
            <p:cNvSpPr/>
            <p:nvPr/>
          </p:nvSpPr>
          <p:spPr>
            <a:xfrm>
              <a:off x="1715743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Straight Connector 513">
              <a:extLst>
                <a:ext uri="{FF2B5EF4-FFF2-40B4-BE49-F238E27FC236}">
                  <a16:creationId xmlns:a16="http://schemas.microsoft.com/office/drawing/2014/main" id="{0D2C89FB-57BC-8642-A098-590701BDEBD4}"/>
                </a:ext>
              </a:extLst>
            </p:cNvPr>
            <p:cNvSpPr/>
            <p:nvPr/>
          </p:nvSpPr>
          <p:spPr>
            <a:xfrm>
              <a:off x="1715743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Straight Connector 514">
              <a:extLst>
                <a:ext uri="{FF2B5EF4-FFF2-40B4-BE49-F238E27FC236}">
                  <a16:creationId xmlns:a16="http://schemas.microsoft.com/office/drawing/2014/main" id="{EE2FDC2C-095B-6444-BA02-586A91127B1B}"/>
                </a:ext>
              </a:extLst>
            </p:cNvPr>
            <p:cNvSpPr/>
            <p:nvPr/>
          </p:nvSpPr>
          <p:spPr>
            <a:xfrm>
              <a:off x="1715743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Straight Connector 515">
              <a:extLst>
                <a:ext uri="{FF2B5EF4-FFF2-40B4-BE49-F238E27FC236}">
                  <a16:creationId xmlns:a16="http://schemas.microsoft.com/office/drawing/2014/main" id="{504A193F-D916-B648-BF2E-07EED5F3DE55}"/>
                </a:ext>
              </a:extLst>
            </p:cNvPr>
            <p:cNvSpPr/>
            <p:nvPr/>
          </p:nvSpPr>
          <p:spPr>
            <a:xfrm>
              <a:off x="1715743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Freeform: Shape 525">
              <a:extLst>
                <a:ext uri="{FF2B5EF4-FFF2-40B4-BE49-F238E27FC236}">
                  <a16:creationId xmlns:a16="http://schemas.microsoft.com/office/drawing/2014/main" id="{BB1957CD-DA91-9E44-85E7-A77064923970}"/>
                </a:ext>
              </a:extLst>
            </p:cNvPr>
            <p:cNvSpPr/>
            <p:nvPr/>
          </p:nvSpPr>
          <p:spPr>
            <a:xfrm>
              <a:off x="345080" y="2270618"/>
              <a:ext cx="67960" cy="16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423">
                  <a:moveTo>
                    <a:pt x="179" y="0"/>
                  </a:moveTo>
                  <a:lnTo>
                    <a:pt x="179" y="423"/>
                  </a:lnTo>
                  <a:lnTo>
                    <a:pt x="0" y="2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Straight Connector 517">
              <a:extLst>
                <a:ext uri="{FF2B5EF4-FFF2-40B4-BE49-F238E27FC236}">
                  <a16:creationId xmlns:a16="http://schemas.microsoft.com/office/drawing/2014/main" id="{883D0D24-76DE-674A-99AE-A42A5FDEAFF9}"/>
                </a:ext>
              </a:extLst>
            </p:cNvPr>
            <p:cNvSpPr/>
            <p:nvPr/>
          </p:nvSpPr>
          <p:spPr>
            <a:xfrm>
              <a:off x="345843" y="2436702"/>
              <a:ext cx="3856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Freeform: Shape 527">
              <a:extLst>
                <a:ext uri="{FF2B5EF4-FFF2-40B4-BE49-F238E27FC236}">
                  <a16:creationId xmlns:a16="http://schemas.microsoft.com/office/drawing/2014/main" id="{6AA0A107-BBE2-334E-9BEA-E558EDA753BD}"/>
                </a:ext>
              </a:extLst>
            </p:cNvPr>
            <p:cNvSpPr/>
            <p:nvPr/>
          </p:nvSpPr>
          <p:spPr>
            <a:xfrm>
              <a:off x="4941957" y="2269090"/>
              <a:ext cx="57652" cy="1363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358">
                  <a:moveTo>
                    <a:pt x="152" y="0"/>
                  </a:moveTo>
                  <a:lnTo>
                    <a:pt x="152" y="358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Straight Connector 519">
              <a:extLst>
                <a:ext uri="{FF2B5EF4-FFF2-40B4-BE49-F238E27FC236}">
                  <a16:creationId xmlns:a16="http://schemas.microsoft.com/office/drawing/2014/main" id="{F0CD8FEB-D003-B54C-8876-0ABAFE6EFF4E}"/>
                </a:ext>
              </a:extLst>
            </p:cNvPr>
            <p:cNvSpPr/>
            <p:nvPr/>
          </p:nvSpPr>
          <p:spPr>
            <a:xfrm>
              <a:off x="4942721" y="2409594"/>
              <a:ext cx="3245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Freeform: Shape 529">
              <a:extLst>
                <a:ext uri="{FF2B5EF4-FFF2-40B4-BE49-F238E27FC236}">
                  <a16:creationId xmlns:a16="http://schemas.microsoft.com/office/drawing/2014/main" id="{0A8FA35B-1774-CB4E-8373-F1BC59642DAB}"/>
                </a:ext>
              </a:extLst>
            </p:cNvPr>
            <p:cNvSpPr/>
            <p:nvPr/>
          </p:nvSpPr>
          <p:spPr>
            <a:xfrm>
              <a:off x="549343" y="2275964"/>
              <a:ext cx="95068" cy="223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587">
                  <a:moveTo>
                    <a:pt x="250" y="0"/>
                  </a:moveTo>
                  <a:lnTo>
                    <a:pt x="250" y="587"/>
                  </a:lnTo>
                  <a:lnTo>
                    <a:pt x="0" y="3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Straight Connector 521">
              <a:extLst>
                <a:ext uri="{FF2B5EF4-FFF2-40B4-BE49-F238E27FC236}">
                  <a16:creationId xmlns:a16="http://schemas.microsoft.com/office/drawing/2014/main" id="{D5D4926B-0CC0-3549-97FD-D4CAE5DF4D3B}"/>
                </a:ext>
              </a:extLst>
            </p:cNvPr>
            <p:cNvSpPr/>
            <p:nvPr/>
          </p:nvSpPr>
          <p:spPr>
            <a:xfrm>
              <a:off x="551252" y="2506571"/>
              <a:ext cx="5345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Freeform: Shape 531">
              <a:extLst>
                <a:ext uri="{FF2B5EF4-FFF2-40B4-BE49-F238E27FC236}">
                  <a16:creationId xmlns:a16="http://schemas.microsoft.com/office/drawing/2014/main" id="{A9EB2BE6-6281-E64A-9B73-20EDC7312D13}"/>
                </a:ext>
              </a:extLst>
            </p:cNvPr>
            <p:cNvSpPr/>
            <p:nvPr/>
          </p:nvSpPr>
          <p:spPr>
            <a:xfrm>
              <a:off x="4536486" y="2218312"/>
              <a:ext cx="116831" cy="27604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724">
                  <a:moveTo>
                    <a:pt x="307" y="0"/>
                  </a:moveTo>
                  <a:lnTo>
                    <a:pt x="307" y="724"/>
                  </a:lnTo>
                  <a:lnTo>
                    <a:pt x="0" y="4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Straight Connector 523">
              <a:extLst>
                <a:ext uri="{FF2B5EF4-FFF2-40B4-BE49-F238E27FC236}">
                  <a16:creationId xmlns:a16="http://schemas.microsoft.com/office/drawing/2014/main" id="{DC8A662F-8F0B-5742-B64E-8864C4635C2D}"/>
                </a:ext>
              </a:extLst>
            </p:cNvPr>
            <p:cNvSpPr/>
            <p:nvPr/>
          </p:nvSpPr>
          <p:spPr>
            <a:xfrm>
              <a:off x="4538394" y="2502753"/>
              <a:ext cx="6567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Straight Connector 524">
              <a:extLst>
                <a:ext uri="{FF2B5EF4-FFF2-40B4-BE49-F238E27FC236}">
                  <a16:creationId xmlns:a16="http://schemas.microsoft.com/office/drawing/2014/main" id="{5C6F6F36-5FE2-8547-8158-DE90E1731172}"/>
                </a:ext>
              </a:extLst>
            </p:cNvPr>
            <p:cNvSpPr/>
            <p:nvPr/>
          </p:nvSpPr>
          <p:spPr>
            <a:xfrm>
              <a:off x="-1" y="2014812"/>
              <a:ext cx="100521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Straight Connector 525">
              <a:extLst>
                <a:ext uri="{FF2B5EF4-FFF2-40B4-BE49-F238E27FC236}">
                  <a16:creationId xmlns:a16="http://schemas.microsoft.com/office/drawing/2014/main" id="{FA4423FA-4148-4947-BC3A-FDEB10435084}"/>
                </a:ext>
              </a:extLst>
            </p:cNvPr>
            <p:cNvSpPr/>
            <p:nvPr/>
          </p:nvSpPr>
          <p:spPr>
            <a:xfrm>
              <a:off x="53002" y="1773896"/>
              <a:ext cx="0" cy="33178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Straight Connector 526">
              <a:extLst>
                <a:ext uri="{FF2B5EF4-FFF2-40B4-BE49-F238E27FC236}">
                  <a16:creationId xmlns:a16="http://schemas.microsoft.com/office/drawing/2014/main" id="{3FC1666A-1D38-B74A-B22B-67E494773AA7}"/>
                </a:ext>
              </a:extLst>
            </p:cNvPr>
            <p:cNvSpPr/>
            <p:nvPr/>
          </p:nvSpPr>
          <p:spPr>
            <a:xfrm>
              <a:off x="912817" y="1773896"/>
              <a:ext cx="0" cy="33178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536">
              <a:extLst>
                <a:ext uri="{FF2B5EF4-FFF2-40B4-BE49-F238E27FC236}">
                  <a16:creationId xmlns:a16="http://schemas.microsoft.com/office/drawing/2014/main" id="{DB25BC90-BCB5-BC44-BF3B-4D9EEE7C8383}"/>
                </a:ext>
              </a:extLst>
            </p:cNvPr>
            <p:cNvSpPr/>
            <p:nvPr/>
          </p:nvSpPr>
          <p:spPr>
            <a:xfrm>
              <a:off x="54911" y="1800622"/>
              <a:ext cx="857524" cy="1622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426">
                  <a:moveTo>
                    <a:pt x="2247" y="0"/>
                  </a:moveTo>
                  <a:cubicBezTo>
                    <a:pt x="1971" y="261"/>
                    <a:pt x="1567" y="426"/>
                    <a:pt x="1117" y="426"/>
                  </a:cubicBezTo>
                  <a:cubicBezTo>
                    <a:pt x="674" y="426"/>
                    <a:pt x="276" y="266"/>
                    <a:pt x="0" y="1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Straight Connector 528">
              <a:extLst>
                <a:ext uri="{FF2B5EF4-FFF2-40B4-BE49-F238E27FC236}">
                  <a16:creationId xmlns:a16="http://schemas.microsoft.com/office/drawing/2014/main" id="{738170A4-2918-9D4B-9CC1-A1359D569638}"/>
                </a:ext>
              </a:extLst>
            </p:cNvPr>
            <p:cNvSpPr/>
            <p:nvPr/>
          </p:nvSpPr>
          <p:spPr>
            <a:xfrm>
              <a:off x="122490" y="1857892"/>
              <a:ext cx="0" cy="15424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Straight Connector 529">
              <a:extLst>
                <a:ext uri="{FF2B5EF4-FFF2-40B4-BE49-F238E27FC236}">
                  <a16:creationId xmlns:a16="http://schemas.microsoft.com/office/drawing/2014/main" id="{166A4582-8C4F-0C48-919C-EEBE6954DB32}"/>
                </a:ext>
              </a:extLst>
            </p:cNvPr>
            <p:cNvSpPr/>
            <p:nvPr/>
          </p:nvSpPr>
          <p:spPr>
            <a:xfrm>
              <a:off x="172888" y="1888054"/>
              <a:ext cx="0" cy="12675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Straight Connector 530">
              <a:extLst>
                <a:ext uri="{FF2B5EF4-FFF2-40B4-BE49-F238E27FC236}">
                  <a16:creationId xmlns:a16="http://schemas.microsoft.com/office/drawing/2014/main" id="{D8FF1549-875C-C543-91A1-2776B4450669}"/>
                </a:ext>
              </a:extLst>
            </p:cNvPr>
            <p:cNvSpPr/>
            <p:nvPr/>
          </p:nvSpPr>
          <p:spPr>
            <a:xfrm>
              <a:off x="225576" y="191478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Straight Connector 531">
              <a:extLst>
                <a:ext uri="{FF2B5EF4-FFF2-40B4-BE49-F238E27FC236}">
                  <a16:creationId xmlns:a16="http://schemas.microsoft.com/office/drawing/2014/main" id="{38538A02-0C63-FC45-9B75-DDF25829E823}"/>
                </a:ext>
              </a:extLst>
            </p:cNvPr>
            <p:cNvSpPr/>
            <p:nvPr/>
          </p:nvSpPr>
          <p:spPr>
            <a:xfrm>
              <a:off x="276738" y="1933489"/>
              <a:ext cx="0" cy="813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Straight Connector 532">
              <a:extLst>
                <a:ext uri="{FF2B5EF4-FFF2-40B4-BE49-F238E27FC236}">
                  <a16:creationId xmlns:a16="http://schemas.microsoft.com/office/drawing/2014/main" id="{CEA25AF1-03FE-924B-B64C-0B0B5E7B750F}"/>
                </a:ext>
              </a:extLst>
            </p:cNvPr>
            <p:cNvSpPr/>
            <p:nvPr/>
          </p:nvSpPr>
          <p:spPr>
            <a:xfrm>
              <a:off x="327899" y="1945706"/>
              <a:ext cx="0" cy="6910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Straight Connector 533">
              <a:extLst>
                <a:ext uri="{FF2B5EF4-FFF2-40B4-BE49-F238E27FC236}">
                  <a16:creationId xmlns:a16="http://schemas.microsoft.com/office/drawing/2014/main" id="{5C05D4C1-E8D3-CA47-B365-61CDB9869D92}"/>
                </a:ext>
              </a:extLst>
            </p:cNvPr>
            <p:cNvSpPr/>
            <p:nvPr/>
          </p:nvSpPr>
          <p:spPr>
            <a:xfrm>
              <a:off x="379060" y="1956778"/>
              <a:ext cx="0" cy="5803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Straight Connector 534">
              <a:extLst>
                <a:ext uri="{FF2B5EF4-FFF2-40B4-BE49-F238E27FC236}">
                  <a16:creationId xmlns:a16="http://schemas.microsoft.com/office/drawing/2014/main" id="{AAF4D9AB-8747-184C-9EA3-169B3F3CD5B1}"/>
                </a:ext>
              </a:extLst>
            </p:cNvPr>
            <p:cNvSpPr/>
            <p:nvPr/>
          </p:nvSpPr>
          <p:spPr>
            <a:xfrm>
              <a:off x="430603" y="1961360"/>
              <a:ext cx="0" cy="534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Straight Connector 535">
              <a:extLst>
                <a:ext uri="{FF2B5EF4-FFF2-40B4-BE49-F238E27FC236}">
                  <a16:creationId xmlns:a16="http://schemas.microsoft.com/office/drawing/2014/main" id="{98AE64E1-7351-9C4C-9765-4EC9531F2234}"/>
                </a:ext>
              </a:extLst>
            </p:cNvPr>
            <p:cNvSpPr/>
            <p:nvPr/>
          </p:nvSpPr>
          <p:spPr>
            <a:xfrm>
              <a:off x="840657" y="1857892"/>
              <a:ext cx="0" cy="15424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Straight Connector 536">
              <a:extLst>
                <a:ext uri="{FF2B5EF4-FFF2-40B4-BE49-F238E27FC236}">
                  <a16:creationId xmlns:a16="http://schemas.microsoft.com/office/drawing/2014/main" id="{134E6715-D94F-BC46-9E84-B7CF0A30CBA0}"/>
                </a:ext>
              </a:extLst>
            </p:cNvPr>
            <p:cNvSpPr/>
            <p:nvPr/>
          </p:nvSpPr>
          <p:spPr>
            <a:xfrm>
              <a:off x="789877" y="1888054"/>
              <a:ext cx="0" cy="12675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Straight Connector 537">
              <a:extLst>
                <a:ext uri="{FF2B5EF4-FFF2-40B4-BE49-F238E27FC236}">
                  <a16:creationId xmlns:a16="http://schemas.microsoft.com/office/drawing/2014/main" id="{D17129AF-FFB9-8445-96BE-D237D576B21A}"/>
                </a:ext>
              </a:extLst>
            </p:cNvPr>
            <p:cNvSpPr/>
            <p:nvPr/>
          </p:nvSpPr>
          <p:spPr>
            <a:xfrm>
              <a:off x="737571" y="191478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Straight Connector 538">
              <a:extLst>
                <a:ext uri="{FF2B5EF4-FFF2-40B4-BE49-F238E27FC236}">
                  <a16:creationId xmlns:a16="http://schemas.microsoft.com/office/drawing/2014/main" id="{5CA41CD9-0214-FD45-BE1D-BDFFBB0155E9}"/>
                </a:ext>
              </a:extLst>
            </p:cNvPr>
            <p:cNvSpPr/>
            <p:nvPr/>
          </p:nvSpPr>
          <p:spPr>
            <a:xfrm>
              <a:off x="686409" y="1933489"/>
              <a:ext cx="0" cy="813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Straight Connector 539">
              <a:extLst>
                <a:ext uri="{FF2B5EF4-FFF2-40B4-BE49-F238E27FC236}">
                  <a16:creationId xmlns:a16="http://schemas.microsoft.com/office/drawing/2014/main" id="{B5253E29-243C-5949-B7B1-1934D34ACC45}"/>
                </a:ext>
              </a:extLst>
            </p:cNvPr>
            <p:cNvSpPr/>
            <p:nvPr/>
          </p:nvSpPr>
          <p:spPr>
            <a:xfrm>
              <a:off x="635248" y="1945706"/>
              <a:ext cx="0" cy="6910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Straight Connector 540">
              <a:extLst>
                <a:ext uri="{FF2B5EF4-FFF2-40B4-BE49-F238E27FC236}">
                  <a16:creationId xmlns:a16="http://schemas.microsoft.com/office/drawing/2014/main" id="{79212AF0-8D4B-D94A-A83F-ABF4BC7D9BC1}"/>
                </a:ext>
              </a:extLst>
            </p:cNvPr>
            <p:cNvSpPr/>
            <p:nvPr/>
          </p:nvSpPr>
          <p:spPr>
            <a:xfrm>
              <a:off x="584087" y="1956778"/>
              <a:ext cx="0" cy="5803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Straight Connector 541">
              <a:extLst>
                <a:ext uri="{FF2B5EF4-FFF2-40B4-BE49-F238E27FC236}">
                  <a16:creationId xmlns:a16="http://schemas.microsoft.com/office/drawing/2014/main" id="{B9C09EC6-CC91-2246-8CB7-453348163BD0}"/>
                </a:ext>
              </a:extLst>
            </p:cNvPr>
            <p:cNvSpPr/>
            <p:nvPr/>
          </p:nvSpPr>
          <p:spPr>
            <a:xfrm>
              <a:off x="532544" y="1961360"/>
              <a:ext cx="0" cy="534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Straight Connector 542">
              <a:extLst>
                <a:ext uri="{FF2B5EF4-FFF2-40B4-BE49-F238E27FC236}">
                  <a16:creationId xmlns:a16="http://schemas.microsoft.com/office/drawing/2014/main" id="{0FA1C65F-5C0E-4E4B-AE70-4B32AFFFF795}"/>
                </a:ext>
              </a:extLst>
            </p:cNvPr>
            <p:cNvSpPr/>
            <p:nvPr/>
          </p:nvSpPr>
          <p:spPr>
            <a:xfrm>
              <a:off x="481765" y="1963269"/>
              <a:ext cx="0" cy="4887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Straight Connector 543">
              <a:extLst>
                <a:ext uri="{FF2B5EF4-FFF2-40B4-BE49-F238E27FC236}">
                  <a16:creationId xmlns:a16="http://schemas.microsoft.com/office/drawing/2014/main" id="{FB1C3D51-D8B3-9B4E-A61A-33590CFD6A70}"/>
                </a:ext>
              </a:extLst>
            </p:cNvPr>
            <p:cNvSpPr/>
            <p:nvPr/>
          </p:nvSpPr>
          <p:spPr>
            <a:xfrm>
              <a:off x="839131" y="2014812"/>
              <a:ext cx="17219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Freeform: Shape 562">
              <a:extLst>
                <a:ext uri="{FF2B5EF4-FFF2-40B4-BE49-F238E27FC236}">
                  <a16:creationId xmlns:a16="http://schemas.microsoft.com/office/drawing/2014/main" id="{4D36A39F-3F41-BB4F-BF68-894EEECBA9F6}"/>
                </a:ext>
              </a:extLst>
            </p:cNvPr>
            <p:cNvSpPr/>
            <p:nvPr/>
          </p:nvSpPr>
          <p:spPr>
            <a:xfrm>
              <a:off x="915108" y="1804822"/>
              <a:ext cx="174101" cy="1095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288">
                  <a:moveTo>
                    <a:pt x="457" y="288"/>
                  </a:moveTo>
                  <a:cubicBezTo>
                    <a:pt x="284" y="217"/>
                    <a:pt x="129" y="119"/>
                    <a:pt x="0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Straight Connector 545">
              <a:extLst>
                <a:ext uri="{FF2B5EF4-FFF2-40B4-BE49-F238E27FC236}">
                  <a16:creationId xmlns:a16="http://schemas.microsoft.com/office/drawing/2014/main" id="{25D03D1D-A88B-0748-A77F-E3E0774F2348}"/>
                </a:ext>
              </a:extLst>
            </p:cNvPr>
            <p:cNvSpPr/>
            <p:nvPr/>
          </p:nvSpPr>
          <p:spPr>
            <a:xfrm>
              <a:off x="981923" y="1857892"/>
              <a:ext cx="0" cy="15424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Straight Connector 546">
              <a:extLst>
                <a:ext uri="{FF2B5EF4-FFF2-40B4-BE49-F238E27FC236}">
                  <a16:creationId xmlns:a16="http://schemas.microsoft.com/office/drawing/2014/main" id="{64E52551-77B1-6945-B366-F15A20155C21}"/>
                </a:ext>
              </a:extLst>
            </p:cNvPr>
            <p:cNvSpPr/>
            <p:nvPr/>
          </p:nvSpPr>
          <p:spPr>
            <a:xfrm>
              <a:off x="1033084" y="1888054"/>
              <a:ext cx="0" cy="9926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Straight Connector 547">
              <a:extLst>
                <a:ext uri="{FF2B5EF4-FFF2-40B4-BE49-F238E27FC236}">
                  <a16:creationId xmlns:a16="http://schemas.microsoft.com/office/drawing/2014/main" id="{8F6DC191-F073-2E43-8FB3-CC1148F20810}"/>
                </a:ext>
              </a:extLst>
            </p:cNvPr>
            <p:cNvSpPr/>
            <p:nvPr/>
          </p:nvSpPr>
          <p:spPr>
            <a:xfrm>
              <a:off x="1085391" y="1914780"/>
              <a:ext cx="0" cy="572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Freeform: Shape 566">
              <a:extLst>
                <a:ext uri="{FF2B5EF4-FFF2-40B4-BE49-F238E27FC236}">
                  <a16:creationId xmlns:a16="http://schemas.microsoft.com/office/drawing/2014/main" id="{31C0C1B4-B603-584F-84BC-6CCBACE76A37}"/>
                </a:ext>
              </a:extLst>
            </p:cNvPr>
            <p:cNvSpPr/>
            <p:nvPr/>
          </p:nvSpPr>
          <p:spPr>
            <a:xfrm>
              <a:off x="8772561" y="1252357"/>
              <a:ext cx="296277" cy="7445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" h="1951" fill="none">
                  <a:moveTo>
                    <a:pt x="0" y="1949"/>
                  </a:moveTo>
                  <a:lnTo>
                    <a:pt x="399" y="0"/>
                  </a:lnTo>
                  <a:lnTo>
                    <a:pt x="777" y="195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Freeform: Shape 567">
              <a:extLst>
                <a:ext uri="{FF2B5EF4-FFF2-40B4-BE49-F238E27FC236}">
                  <a16:creationId xmlns:a16="http://schemas.microsoft.com/office/drawing/2014/main" id="{6D8046A9-92E2-954E-9434-099C63803550}"/>
                </a:ext>
              </a:extLst>
            </p:cNvPr>
            <p:cNvSpPr/>
            <p:nvPr/>
          </p:nvSpPr>
          <p:spPr>
            <a:xfrm>
              <a:off x="8843956" y="1400877"/>
              <a:ext cx="159593" cy="2084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547" fill="none">
                  <a:moveTo>
                    <a:pt x="20" y="547"/>
                  </a:moveTo>
                  <a:lnTo>
                    <a:pt x="0" y="0"/>
                  </a:lnTo>
                  <a:lnTo>
                    <a:pt x="419" y="0"/>
                  </a:lnTo>
                  <a:lnTo>
                    <a:pt x="390" y="5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Straight Connector 550">
              <a:extLst>
                <a:ext uri="{FF2B5EF4-FFF2-40B4-BE49-F238E27FC236}">
                  <a16:creationId xmlns:a16="http://schemas.microsoft.com/office/drawing/2014/main" id="{D76AC336-8424-694A-BFC0-30C668ECF6E8}"/>
                </a:ext>
              </a:extLst>
            </p:cNvPr>
            <p:cNvSpPr/>
            <p:nvPr/>
          </p:nvSpPr>
          <p:spPr>
            <a:xfrm>
              <a:off x="8911153" y="1435621"/>
              <a:ext cx="232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Straight Connector 551">
              <a:extLst>
                <a:ext uri="{FF2B5EF4-FFF2-40B4-BE49-F238E27FC236}">
                  <a16:creationId xmlns:a16="http://schemas.microsoft.com/office/drawing/2014/main" id="{B44D3A1F-7F8A-564F-B25C-BE6DB9EBAA96}"/>
                </a:ext>
              </a:extLst>
            </p:cNvPr>
            <p:cNvSpPr/>
            <p:nvPr/>
          </p:nvSpPr>
          <p:spPr>
            <a:xfrm>
              <a:off x="8904664" y="1469219"/>
              <a:ext cx="358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Straight Connector 552">
              <a:extLst>
                <a:ext uri="{FF2B5EF4-FFF2-40B4-BE49-F238E27FC236}">
                  <a16:creationId xmlns:a16="http://schemas.microsoft.com/office/drawing/2014/main" id="{46684C4D-236D-1042-812F-6005EB626FC0}"/>
                </a:ext>
              </a:extLst>
            </p:cNvPr>
            <p:cNvSpPr/>
            <p:nvPr/>
          </p:nvSpPr>
          <p:spPr>
            <a:xfrm>
              <a:off x="8898937" y="1502817"/>
              <a:ext cx="4734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Straight Connector 553">
              <a:extLst>
                <a:ext uri="{FF2B5EF4-FFF2-40B4-BE49-F238E27FC236}">
                  <a16:creationId xmlns:a16="http://schemas.microsoft.com/office/drawing/2014/main" id="{BC6C0A2A-812D-F542-8C8C-35381B930CD2}"/>
                </a:ext>
              </a:extLst>
            </p:cNvPr>
            <p:cNvSpPr/>
            <p:nvPr/>
          </p:nvSpPr>
          <p:spPr>
            <a:xfrm>
              <a:off x="8892828" y="1536033"/>
              <a:ext cx="591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Straight Connector 554">
              <a:extLst>
                <a:ext uri="{FF2B5EF4-FFF2-40B4-BE49-F238E27FC236}">
                  <a16:creationId xmlns:a16="http://schemas.microsoft.com/office/drawing/2014/main" id="{B6C82B5F-91EA-E84D-BE36-5F0214DFE449}"/>
                </a:ext>
              </a:extLst>
            </p:cNvPr>
            <p:cNvSpPr/>
            <p:nvPr/>
          </p:nvSpPr>
          <p:spPr>
            <a:xfrm>
              <a:off x="8886719" y="1569633"/>
              <a:ext cx="7139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Straight Connector 555">
              <a:extLst>
                <a:ext uri="{FF2B5EF4-FFF2-40B4-BE49-F238E27FC236}">
                  <a16:creationId xmlns:a16="http://schemas.microsoft.com/office/drawing/2014/main" id="{32154A18-6CA7-8C4D-83FB-59247838E91E}"/>
                </a:ext>
              </a:extLst>
            </p:cNvPr>
            <p:cNvSpPr/>
            <p:nvPr/>
          </p:nvSpPr>
          <p:spPr>
            <a:xfrm>
              <a:off x="8880610" y="1603231"/>
              <a:ext cx="8323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Straight Connector 556">
              <a:extLst>
                <a:ext uri="{FF2B5EF4-FFF2-40B4-BE49-F238E27FC236}">
                  <a16:creationId xmlns:a16="http://schemas.microsoft.com/office/drawing/2014/main" id="{88200B5C-C512-A048-92D2-3AAC903AF29A}"/>
                </a:ext>
              </a:extLst>
            </p:cNvPr>
            <p:cNvSpPr/>
            <p:nvPr/>
          </p:nvSpPr>
          <p:spPr>
            <a:xfrm>
              <a:off x="8874500" y="1636830"/>
              <a:ext cx="9545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Straight Connector 557">
              <a:extLst>
                <a:ext uri="{FF2B5EF4-FFF2-40B4-BE49-F238E27FC236}">
                  <a16:creationId xmlns:a16="http://schemas.microsoft.com/office/drawing/2014/main" id="{3CC1D77C-A3E4-D640-B44E-BE6C2C70BE72}"/>
                </a:ext>
              </a:extLst>
            </p:cNvPr>
            <p:cNvSpPr/>
            <p:nvPr/>
          </p:nvSpPr>
          <p:spPr>
            <a:xfrm>
              <a:off x="8868775" y="1670428"/>
              <a:ext cx="10728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Straight Connector 558">
              <a:extLst>
                <a:ext uri="{FF2B5EF4-FFF2-40B4-BE49-F238E27FC236}">
                  <a16:creationId xmlns:a16="http://schemas.microsoft.com/office/drawing/2014/main" id="{476CB1D0-C228-6E4D-9A6D-B038C7619448}"/>
                </a:ext>
              </a:extLst>
            </p:cNvPr>
            <p:cNvSpPr/>
            <p:nvPr/>
          </p:nvSpPr>
          <p:spPr>
            <a:xfrm>
              <a:off x="8862666" y="1704027"/>
              <a:ext cx="11912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Straight Connector 559">
              <a:extLst>
                <a:ext uri="{FF2B5EF4-FFF2-40B4-BE49-F238E27FC236}">
                  <a16:creationId xmlns:a16="http://schemas.microsoft.com/office/drawing/2014/main" id="{7C6E4E5B-A3A0-8441-8D02-AE6D053895FA}"/>
                </a:ext>
              </a:extLst>
            </p:cNvPr>
            <p:cNvSpPr/>
            <p:nvPr/>
          </p:nvSpPr>
          <p:spPr>
            <a:xfrm>
              <a:off x="8856557" y="1737625"/>
              <a:ext cx="13095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Straight Connector 560">
              <a:extLst>
                <a:ext uri="{FF2B5EF4-FFF2-40B4-BE49-F238E27FC236}">
                  <a16:creationId xmlns:a16="http://schemas.microsoft.com/office/drawing/2014/main" id="{7CB8E53F-0DFC-D443-9064-B63F42ACE9FD}"/>
                </a:ext>
              </a:extLst>
            </p:cNvPr>
            <p:cNvSpPr/>
            <p:nvPr/>
          </p:nvSpPr>
          <p:spPr>
            <a:xfrm>
              <a:off x="8850448" y="1770842"/>
              <a:ext cx="14317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Straight Connector 561">
              <a:extLst>
                <a:ext uri="{FF2B5EF4-FFF2-40B4-BE49-F238E27FC236}">
                  <a16:creationId xmlns:a16="http://schemas.microsoft.com/office/drawing/2014/main" id="{BDEE87C7-172E-C346-AE1A-2EEB4164D37F}"/>
                </a:ext>
              </a:extLst>
            </p:cNvPr>
            <p:cNvSpPr/>
            <p:nvPr/>
          </p:nvSpPr>
          <p:spPr>
            <a:xfrm>
              <a:off x="8844339" y="1804058"/>
              <a:ext cx="15501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Straight Connector 562">
              <a:extLst>
                <a:ext uri="{FF2B5EF4-FFF2-40B4-BE49-F238E27FC236}">
                  <a16:creationId xmlns:a16="http://schemas.microsoft.com/office/drawing/2014/main" id="{59053180-7146-454F-92A2-703DD5ADA0FC}"/>
                </a:ext>
              </a:extLst>
            </p:cNvPr>
            <p:cNvSpPr/>
            <p:nvPr/>
          </p:nvSpPr>
          <p:spPr>
            <a:xfrm>
              <a:off x="8838230" y="1837657"/>
              <a:ext cx="1672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Straight Connector 563">
              <a:extLst>
                <a:ext uri="{FF2B5EF4-FFF2-40B4-BE49-F238E27FC236}">
                  <a16:creationId xmlns:a16="http://schemas.microsoft.com/office/drawing/2014/main" id="{4CACF1E1-737F-6A4C-8CDC-F6C43E1E5651}"/>
                </a:ext>
              </a:extLst>
            </p:cNvPr>
            <p:cNvSpPr/>
            <p:nvPr/>
          </p:nvSpPr>
          <p:spPr>
            <a:xfrm>
              <a:off x="8832502" y="1871255"/>
              <a:ext cx="17868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Straight Connector 564">
              <a:extLst>
                <a:ext uri="{FF2B5EF4-FFF2-40B4-BE49-F238E27FC236}">
                  <a16:creationId xmlns:a16="http://schemas.microsoft.com/office/drawing/2014/main" id="{060781F4-C004-1540-A0FF-DDBA2E870674}"/>
                </a:ext>
              </a:extLst>
            </p:cNvPr>
            <p:cNvSpPr/>
            <p:nvPr/>
          </p:nvSpPr>
          <p:spPr>
            <a:xfrm>
              <a:off x="8826012" y="1904854"/>
              <a:ext cx="19128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Straight Connector 565">
              <a:extLst>
                <a:ext uri="{FF2B5EF4-FFF2-40B4-BE49-F238E27FC236}">
                  <a16:creationId xmlns:a16="http://schemas.microsoft.com/office/drawing/2014/main" id="{F1CCB21C-5262-FE46-8E94-3A727E1D8DBB}"/>
                </a:ext>
              </a:extLst>
            </p:cNvPr>
            <p:cNvSpPr/>
            <p:nvPr/>
          </p:nvSpPr>
          <p:spPr>
            <a:xfrm>
              <a:off x="8820286" y="1938452"/>
              <a:ext cx="20311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Straight Connector 566">
              <a:extLst>
                <a:ext uri="{FF2B5EF4-FFF2-40B4-BE49-F238E27FC236}">
                  <a16:creationId xmlns:a16="http://schemas.microsoft.com/office/drawing/2014/main" id="{A17FC73E-7A9C-4547-9FB9-E623CB36E832}"/>
                </a:ext>
              </a:extLst>
            </p:cNvPr>
            <p:cNvSpPr/>
            <p:nvPr/>
          </p:nvSpPr>
          <p:spPr>
            <a:xfrm>
              <a:off x="8814177" y="1972050"/>
              <a:ext cx="21495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Arc 567">
              <a:extLst>
                <a:ext uri="{FF2B5EF4-FFF2-40B4-BE49-F238E27FC236}">
                  <a16:creationId xmlns:a16="http://schemas.microsoft.com/office/drawing/2014/main" id="{11F7F4D8-C2E0-084F-B969-0F62453DF8B8}"/>
                </a:ext>
              </a:extLst>
            </p:cNvPr>
            <p:cNvSpPr/>
            <p:nvPr/>
          </p:nvSpPr>
          <p:spPr>
            <a:xfrm>
              <a:off x="-1444417" y="389303"/>
              <a:ext cx="1707410" cy="1707410"/>
            </a:xfrm>
            <a:prstGeom prst="arc">
              <a:avLst>
                <a:gd name="adj1" fmla="val 2456154"/>
                <a:gd name="adj2" fmla="val 2779844"/>
              </a:avLst>
            </a:prstGeom>
            <a:ln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Straight Connector 568">
              <a:extLst>
                <a:ext uri="{FF2B5EF4-FFF2-40B4-BE49-F238E27FC236}">
                  <a16:creationId xmlns:a16="http://schemas.microsoft.com/office/drawing/2014/main" id="{215EEE95-F610-D446-8F6D-7C1BBD1FD726}"/>
                </a:ext>
              </a:extLst>
            </p:cNvPr>
            <p:cNvSpPr/>
            <p:nvPr userDrawn="1"/>
          </p:nvSpPr>
          <p:spPr>
            <a:xfrm>
              <a:off x="8721398" y="2014813"/>
              <a:ext cx="42260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Straight Connector 569">
              <a:extLst>
                <a:ext uri="{FF2B5EF4-FFF2-40B4-BE49-F238E27FC236}">
                  <a16:creationId xmlns:a16="http://schemas.microsoft.com/office/drawing/2014/main" id="{2A97A2C3-2960-D945-A364-0370519CEEBF}"/>
                </a:ext>
              </a:extLst>
            </p:cNvPr>
            <p:cNvSpPr/>
            <p:nvPr userDrawn="1"/>
          </p:nvSpPr>
          <p:spPr>
            <a:xfrm>
              <a:off x="9023402" y="2105024"/>
              <a:ext cx="12059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Straight Connector 570">
              <a:extLst>
                <a:ext uri="{FF2B5EF4-FFF2-40B4-BE49-F238E27FC236}">
                  <a16:creationId xmlns:a16="http://schemas.microsoft.com/office/drawing/2014/main" id="{C51E6C41-9CDE-3D4C-888E-37AA6EB600C2}"/>
                </a:ext>
              </a:extLst>
            </p:cNvPr>
            <p:cNvSpPr/>
            <p:nvPr userDrawn="1"/>
          </p:nvSpPr>
          <p:spPr>
            <a:xfrm>
              <a:off x="9023402" y="2060575"/>
              <a:ext cx="0" cy="417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572" name="Freeform 6">
            <a:extLst>
              <a:ext uri="{FF2B5EF4-FFF2-40B4-BE49-F238E27FC236}">
                <a16:creationId xmlns:a16="http://schemas.microsoft.com/office/drawing/2014/main" id="{1EC99F5F-4813-E74B-ADA8-2B60AB8AC2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74" name="Text Placeholder 2">
            <a:extLst>
              <a:ext uri="{FF2B5EF4-FFF2-40B4-BE49-F238E27FC236}">
                <a16:creationId xmlns:a16="http://schemas.microsoft.com/office/drawing/2014/main" id="{06B7CC18-C4E9-A040-87A4-22F3114C1323}"/>
              </a:ext>
            </a:extLst>
          </p:cNvPr>
          <p:cNvSpPr txBox="1">
            <a:spLocks/>
          </p:cNvSpPr>
          <p:nvPr/>
        </p:nvSpPr>
        <p:spPr>
          <a:xfrm>
            <a:off x="457863" y="3976438"/>
            <a:ext cx="4252290" cy="288131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May 21, 2020</a:t>
            </a:r>
          </a:p>
        </p:txBody>
      </p:sp>
      <p:sp>
        <p:nvSpPr>
          <p:cNvPr id="575" name="Text Placeholder 2">
            <a:extLst>
              <a:ext uri="{FF2B5EF4-FFF2-40B4-BE49-F238E27FC236}">
                <a16:creationId xmlns:a16="http://schemas.microsoft.com/office/drawing/2014/main" id="{C215CE88-6799-8C48-8C9F-743B66A481C0}"/>
              </a:ext>
            </a:extLst>
          </p:cNvPr>
          <p:cNvSpPr txBox="1">
            <a:spLocks/>
          </p:cNvSpPr>
          <p:nvPr/>
        </p:nvSpPr>
        <p:spPr>
          <a:xfrm>
            <a:off x="457863" y="3586831"/>
            <a:ext cx="425229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Presenters : </a:t>
            </a:r>
            <a:r>
              <a:rPr lang="en-IN" dirty="0" err="1"/>
              <a:t>Anupriya</a:t>
            </a:r>
            <a:r>
              <a:rPr lang="en-IN" dirty="0"/>
              <a:t>, </a:t>
            </a:r>
            <a:r>
              <a:rPr lang="en-IN" dirty="0" err="1"/>
              <a:t>Kislay</a:t>
            </a:r>
            <a:r>
              <a:rPr lang="en-IN" dirty="0"/>
              <a:t>, </a:t>
            </a:r>
            <a:r>
              <a:rPr lang="en-IN" dirty="0" err="1"/>
              <a:t>Sulabh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638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 HUNGRY?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2DD52-B547-42BA-9E2C-D144F5B8D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6"/>
          <a:stretch/>
        </p:blipFill>
        <p:spPr>
          <a:xfrm>
            <a:off x="409725" y="1428750"/>
            <a:ext cx="1265744" cy="123983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EBF8744-5845-4F2C-A4DF-BF90816ACD24}"/>
              </a:ext>
            </a:extLst>
          </p:cNvPr>
          <p:cNvGrpSpPr/>
          <p:nvPr/>
        </p:nvGrpSpPr>
        <p:grpSpPr>
          <a:xfrm>
            <a:off x="2002289" y="1988610"/>
            <a:ext cx="569461" cy="284226"/>
            <a:chOff x="2485537" y="1200355"/>
            <a:chExt cx="1209762" cy="523253"/>
          </a:xfrm>
        </p:grpSpPr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D27424DA-26D0-46CF-B293-BD0785D7C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537" y="1378029"/>
              <a:ext cx="1007437" cy="167906"/>
            </a:xfrm>
            <a:custGeom>
              <a:avLst/>
              <a:gdLst>
                <a:gd name="T0" fmla="*/ 179 w 2166"/>
                <a:gd name="T1" fmla="*/ 361 h 361"/>
                <a:gd name="T2" fmla="*/ 1985 w 2166"/>
                <a:gd name="T3" fmla="*/ 361 h 361"/>
                <a:gd name="T4" fmla="*/ 2166 w 2166"/>
                <a:gd name="T5" fmla="*/ 179 h 361"/>
                <a:gd name="T6" fmla="*/ 1987 w 2166"/>
                <a:gd name="T7" fmla="*/ 0 h 361"/>
                <a:gd name="T8" fmla="*/ 181 w 2166"/>
                <a:gd name="T9" fmla="*/ 0 h 361"/>
                <a:gd name="T10" fmla="*/ 143 w 2166"/>
                <a:gd name="T11" fmla="*/ 2 h 361"/>
                <a:gd name="T12" fmla="*/ 78 w 2166"/>
                <a:gd name="T13" fmla="*/ 29 h 361"/>
                <a:gd name="T14" fmla="*/ 29 w 2166"/>
                <a:gd name="T15" fmla="*/ 80 h 361"/>
                <a:gd name="T16" fmla="*/ 2 w 2166"/>
                <a:gd name="T17" fmla="*/ 143 h 361"/>
                <a:gd name="T18" fmla="*/ 0 w 2166"/>
                <a:gd name="T19" fmla="*/ 181 h 361"/>
                <a:gd name="T20" fmla="*/ 0 w 2166"/>
                <a:gd name="T21" fmla="*/ 202 h 361"/>
                <a:gd name="T22" fmla="*/ 10 w 2166"/>
                <a:gd name="T23" fmla="*/ 245 h 361"/>
                <a:gd name="T24" fmla="*/ 42 w 2166"/>
                <a:gd name="T25" fmla="*/ 299 h 361"/>
                <a:gd name="T26" fmla="*/ 74 w 2166"/>
                <a:gd name="T27" fmla="*/ 327 h 361"/>
                <a:gd name="T28" fmla="*/ 97 w 2166"/>
                <a:gd name="T29" fmla="*/ 342 h 361"/>
                <a:gd name="T30" fmla="*/ 150 w 2166"/>
                <a:gd name="T31" fmla="*/ 358 h 361"/>
                <a:gd name="T32" fmla="*/ 179 w 2166"/>
                <a:gd name="T3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6" h="361">
                  <a:moveTo>
                    <a:pt x="179" y="361"/>
                  </a:moveTo>
                  <a:lnTo>
                    <a:pt x="1985" y="361"/>
                  </a:lnTo>
                  <a:lnTo>
                    <a:pt x="2166" y="179"/>
                  </a:lnTo>
                  <a:lnTo>
                    <a:pt x="1987" y="0"/>
                  </a:lnTo>
                  <a:lnTo>
                    <a:pt x="181" y="0"/>
                  </a:lnTo>
                  <a:lnTo>
                    <a:pt x="143" y="2"/>
                  </a:lnTo>
                  <a:lnTo>
                    <a:pt x="78" y="29"/>
                  </a:lnTo>
                  <a:lnTo>
                    <a:pt x="29" y="80"/>
                  </a:lnTo>
                  <a:lnTo>
                    <a:pt x="2" y="143"/>
                  </a:lnTo>
                  <a:lnTo>
                    <a:pt x="0" y="181"/>
                  </a:lnTo>
                  <a:lnTo>
                    <a:pt x="0" y="202"/>
                  </a:lnTo>
                  <a:lnTo>
                    <a:pt x="10" y="245"/>
                  </a:lnTo>
                  <a:lnTo>
                    <a:pt x="42" y="299"/>
                  </a:lnTo>
                  <a:lnTo>
                    <a:pt x="74" y="327"/>
                  </a:lnTo>
                  <a:lnTo>
                    <a:pt x="97" y="342"/>
                  </a:lnTo>
                  <a:lnTo>
                    <a:pt x="150" y="358"/>
                  </a:lnTo>
                  <a:lnTo>
                    <a:pt x="179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C932378-9727-4CE7-8828-5555A997E44F}"/>
                </a:ext>
              </a:extLst>
            </p:cNvPr>
            <p:cNvGrpSpPr/>
            <p:nvPr/>
          </p:nvGrpSpPr>
          <p:grpSpPr>
            <a:xfrm>
              <a:off x="3350649" y="1200355"/>
              <a:ext cx="344650" cy="523253"/>
              <a:chOff x="3350649" y="1200355"/>
              <a:chExt cx="344650" cy="523253"/>
            </a:xfrm>
          </p:grpSpPr>
          <p:sp>
            <p:nvSpPr>
              <p:cNvPr id="27" name="Freeform 124">
                <a:extLst>
                  <a:ext uri="{FF2B5EF4-FFF2-40B4-BE49-F238E27FC236}">
                    <a16:creationId xmlns:a16="http://schemas.microsoft.com/office/drawing/2014/main" id="{C6E506A6-51E7-4751-89E0-595610B13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523144"/>
                <a:ext cx="318138" cy="200464"/>
              </a:xfrm>
              <a:custGeom>
                <a:avLst/>
                <a:gdLst>
                  <a:gd name="T0" fmla="*/ 177 w 684"/>
                  <a:gd name="T1" fmla="*/ 431 h 431"/>
                  <a:gd name="T2" fmla="*/ 213 w 684"/>
                  <a:gd name="T3" fmla="*/ 428 h 431"/>
                  <a:gd name="T4" fmla="*/ 279 w 684"/>
                  <a:gd name="T5" fmla="*/ 403 h 431"/>
                  <a:gd name="T6" fmla="*/ 306 w 684"/>
                  <a:gd name="T7" fmla="*/ 378 h 431"/>
                  <a:gd name="T8" fmla="*/ 684 w 684"/>
                  <a:gd name="T9" fmla="*/ 0 h 431"/>
                  <a:gd name="T10" fmla="*/ 653 w 684"/>
                  <a:gd name="T11" fmla="*/ 25 h 431"/>
                  <a:gd name="T12" fmla="*/ 619 w 684"/>
                  <a:gd name="T13" fmla="*/ 38 h 431"/>
                  <a:gd name="T14" fmla="*/ 591 w 684"/>
                  <a:gd name="T15" fmla="*/ 46 h 431"/>
                  <a:gd name="T16" fmla="*/ 562 w 684"/>
                  <a:gd name="T17" fmla="*/ 49 h 431"/>
                  <a:gd name="T18" fmla="*/ 125 w 684"/>
                  <a:gd name="T19" fmla="*/ 49 h 431"/>
                  <a:gd name="T20" fmla="*/ 125 w 684"/>
                  <a:gd name="T21" fmla="*/ 49 h 431"/>
                  <a:gd name="T22" fmla="*/ 127 w 684"/>
                  <a:gd name="T23" fmla="*/ 49 h 431"/>
                  <a:gd name="T24" fmla="*/ 51 w 684"/>
                  <a:gd name="T25" fmla="*/ 125 h 431"/>
                  <a:gd name="T26" fmla="*/ 28 w 684"/>
                  <a:gd name="T27" fmla="*/ 152 h 431"/>
                  <a:gd name="T28" fmla="*/ 0 w 684"/>
                  <a:gd name="T29" fmla="*/ 217 h 431"/>
                  <a:gd name="T30" fmla="*/ 0 w 684"/>
                  <a:gd name="T31" fmla="*/ 287 h 431"/>
                  <a:gd name="T32" fmla="*/ 28 w 684"/>
                  <a:gd name="T33" fmla="*/ 350 h 431"/>
                  <a:gd name="T34" fmla="*/ 51 w 684"/>
                  <a:gd name="T35" fmla="*/ 380 h 431"/>
                  <a:gd name="T36" fmla="*/ 53 w 684"/>
                  <a:gd name="T37" fmla="*/ 380 h 431"/>
                  <a:gd name="T38" fmla="*/ 55 w 684"/>
                  <a:gd name="T39" fmla="*/ 382 h 431"/>
                  <a:gd name="T40" fmla="*/ 82 w 684"/>
                  <a:gd name="T41" fmla="*/ 405 h 431"/>
                  <a:gd name="T42" fmla="*/ 146 w 684"/>
                  <a:gd name="T43" fmla="*/ 428 h 431"/>
                  <a:gd name="T44" fmla="*/ 177 w 684"/>
                  <a:gd name="T45" fmla="*/ 431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4" h="431">
                    <a:moveTo>
                      <a:pt x="177" y="431"/>
                    </a:moveTo>
                    <a:lnTo>
                      <a:pt x="213" y="428"/>
                    </a:lnTo>
                    <a:lnTo>
                      <a:pt x="279" y="403"/>
                    </a:lnTo>
                    <a:lnTo>
                      <a:pt x="306" y="378"/>
                    </a:lnTo>
                    <a:lnTo>
                      <a:pt x="684" y="0"/>
                    </a:lnTo>
                    <a:lnTo>
                      <a:pt x="653" y="25"/>
                    </a:lnTo>
                    <a:lnTo>
                      <a:pt x="619" y="38"/>
                    </a:lnTo>
                    <a:lnTo>
                      <a:pt x="591" y="46"/>
                    </a:lnTo>
                    <a:lnTo>
                      <a:pt x="562" y="49"/>
                    </a:lnTo>
                    <a:lnTo>
                      <a:pt x="125" y="49"/>
                    </a:lnTo>
                    <a:lnTo>
                      <a:pt x="125" y="49"/>
                    </a:lnTo>
                    <a:lnTo>
                      <a:pt x="127" y="49"/>
                    </a:lnTo>
                    <a:lnTo>
                      <a:pt x="51" y="125"/>
                    </a:lnTo>
                    <a:lnTo>
                      <a:pt x="28" y="152"/>
                    </a:lnTo>
                    <a:lnTo>
                      <a:pt x="0" y="217"/>
                    </a:lnTo>
                    <a:lnTo>
                      <a:pt x="0" y="287"/>
                    </a:lnTo>
                    <a:lnTo>
                      <a:pt x="28" y="350"/>
                    </a:lnTo>
                    <a:lnTo>
                      <a:pt x="51" y="380"/>
                    </a:lnTo>
                    <a:lnTo>
                      <a:pt x="53" y="380"/>
                    </a:lnTo>
                    <a:lnTo>
                      <a:pt x="55" y="382"/>
                    </a:lnTo>
                    <a:lnTo>
                      <a:pt x="82" y="405"/>
                    </a:lnTo>
                    <a:lnTo>
                      <a:pt x="146" y="428"/>
                    </a:lnTo>
                    <a:lnTo>
                      <a:pt x="177" y="4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25">
                <a:extLst>
                  <a:ext uri="{FF2B5EF4-FFF2-40B4-BE49-F238E27FC236}">
                    <a16:creationId xmlns:a16="http://schemas.microsoft.com/office/drawing/2014/main" id="{9E5B6E3F-51F2-45A7-8613-81D6FAD1A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461284"/>
                <a:ext cx="229766" cy="84651"/>
              </a:xfrm>
              <a:custGeom>
                <a:avLst/>
                <a:gdLst>
                  <a:gd name="T0" fmla="*/ 0 w 494"/>
                  <a:gd name="T1" fmla="*/ 182 h 182"/>
                  <a:gd name="T2" fmla="*/ 437 w 494"/>
                  <a:gd name="T3" fmla="*/ 182 h 182"/>
                  <a:gd name="T4" fmla="*/ 466 w 494"/>
                  <a:gd name="T5" fmla="*/ 179 h 182"/>
                  <a:gd name="T6" fmla="*/ 494 w 494"/>
                  <a:gd name="T7" fmla="*/ 171 h 182"/>
                  <a:gd name="T8" fmla="*/ 464 w 494"/>
                  <a:gd name="T9" fmla="*/ 179 h 182"/>
                  <a:gd name="T10" fmla="*/ 437 w 494"/>
                  <a:gd name="T11" fmla="*/ 182 h 182"/>
                  <a:gd name="T12" fmla="*/ 401 w 494"/>
                  <a:gd name="T13" fmla="*/ 179 h 182"/>
                  <a:gd name="T14" fmla="*/ 335 w 494"/>
                  <a:gd name="T15" fmla="*/ 152 h 182"/>
                  <a:gd name="T16" fmla="*/ 308 w 494"/>
                  <a:gd name="T17" fmla="*/ 129 h 182"/>
                  <a:gd name="T18" fmla="*/ 181 w 494"/>
                  <a:gd name="T19" fmla="*/ 0 h 182"/>
                  <a:gd name="T20" fmla="*/ 0 w 494"/>
                  <a:gd name="T21" fmla="*/ 182 h 182"/>
                  <a:gd name="T22" fmla="*/ 0 w 494"/>
                  <a:gd name="T23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4" h="182">
                    <a:moveTo>
                      <a:pt x="0" y="182"/>
                    </a:moveTo>
                    <a:lnTo>
                      <a:pt x="437" y="182"/>
                    </a:lnTo>
                    <a:lnTo>
                      <a:pt x="466" y="179"/>
                    </a:lnTo>
                    <a:lnTo>
                      <a:pt x="494" y="171"/>
                    </a:lnTo>
                    <a:lnTo>
                      <a:pt x="464" y="179"/>
                    </a:lnTo>
                    <a:lnTo>
                      <a:pt x="437" y="182"/>
                    </a:lnTo>
                    <a:lnTo>
                      <a:pt x="401" y="179"/>
                    </a:lnTo>
                    <a:lnTo>
                      <a:pt x="335" y="152"/>
                    </a:lnTo>
                    <a:lnTo>
                      <a:pt x="308" y="129"/>
                    </a:lnTo>
                    <a:lnTo>
                      <a:pt x="181" y="0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26">
                <a:extLst>
                  <a:ext uri="{FF2B5EF4-FFF2-40B4-BE49-F238E27FC236}">
                    <a16:creationId xmlns:a16="http://schemas.microsoft.com/office/drawing/2014/main" id="{5A1BE50C-FE5A-49AC-9338-AA9DB1DC1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200355"/>
                <a:ext cx="318138" cy="199069"/>
              </a:xfrm>
              <a:custGeom>
                <a:avLst/>
                <a:gdLst>
                  <a:gd name="T0" fmla="*/ 684 w 684"/>
                  <a:gd name="T1" fmla="*/ 428 h 428"/>
                  <a:gd name="T2" fmla="*/ 306 w 684"/>
                  <a:gd name="T3" fmla="*/ 51 h 428"/>
                  <a:gd name="T4" fmla="*/ 296 w 684"/>
                  <a:gd name="T5" fmla="*/ 42 h 428"/>
                  <a:gd name="T6" fmla="*/ 285 w 684"/>
                  <a:gd name="T7" fmla="*/ 34 h 428"/>
                  <a:gd name="T8" fmla="*/ 262 w 684"/>
                  <a:gd name="T9" fmla="*/ 19 h 428"/>
                  <a:gd name="T10" fmla="*/ 207 w 684"/>
                  <a:gd name="T11" fmla="*/ 0 h 428"/>
                  <a:gd name="T12" fmla="*/ 180 w 684"/>
                  <a:gd name="T13" fmla="*/ 0 h 428"/>
                  <a:gd name="T14" fmla="*/ 144 w 684"/>
                  <a:gd name="T15" fmla="*/ 2 h 428"/>
                  <a:gd name="T16" fmla="*/ 80 w 684"/>
                  <a:gd name="T17" fmla="*/ 27 h 428"/>
                  <a:gd name="T18" fmla="*/ 51 w 684"/>
                  <a:gd name="T19" fmla="*/ 53 h 428"/>
                  <a:gd name="T20" fmla="*/ 28 w 684"/>
                  <a:gd name="T21" fmla="*/ 80 h 428"/>
                  <a:gd name="T22" fmla="*/ 0 w 684"/>
                  <a:gd name="T23" fmla="*/ 145 h 428"/>
                  <a:gd name="T24" fmla="*/ 0 w 684"/>
                  <a:gd name="T25" fmla="*/ 215 h 428"/>
                  <a:gd name="T26" fmla="*/ 28 w 684"/>
                  <a:gd name="T27" fmla="*/ 281 h 428"/>
                  <a:gd name="T28" fmla="*/ 51 w 684"/>
                  <a:gd name="T29" fmla="*/ 308 h 428"/>
                  <a:gd name="T30" fmla="*/ 125 w 684"/>
                  <a:gd name="T31" fmla="*/ 382 h 428"/>
                  <a:gd name="T32" fmla="*/ 562 w 684"/>
                  <a:gd name="T33" fmla="*/ 382 h 428"/>
                  <a:gd name="T34" fmla="*/ 562 w 684"/>
                  <a:gd name="T35" fmla="*/ 382 h 428"/>
                  <a:gd name="T36" fmla="*/ 562 w 684"/>
                  <a:gd name="T37" fmla="*/ 382 h 428"/>
                  <a:gd name="T38" fmla="*/ 593 w 684"/>
                  <a:gd name="T39" fmla="*/ 384 h 428"/>
                  <a:gd name="T40" fmla="*/ 657 w 684"/>
                  <a:gd name="T41" fmla="*/ 407 h 428"/>
                  <a:gd name="T42" fmla="*/ 684 w 684"/>
                  <a:gd name="T43" fmla="*/ 428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4" h="428">
                    <a:moveTo>
                      <a:pt x="684" y="428"/>
                    </a:moveTo>
                    <a:lnTo>
                      <a:pt x="306" y="51"/>
                    </a:lnTo>
                    <a:lnTo>
                      <a:pt x="296" y="42"/>
                    </a:lnTo>
                    <a:lnTo>
                      <a:pt x="285" y="34"/>
                    </a:lnTo>
                    <a:lnTo>
                      <a:pt x="262" y="19"/>
                    </a:lnTo>
                    <a:lnTo>
                      <a:pt x="207" y="0"/>
                    </a:lnTo>
                    <a:lnTo>
                      <a:pt x="180" y="0"/>
                    </a:lnTo>
                    <a:lnTo>
                      <a:pt x="144" y="2"/>
                    </a:lnTo>
                    <a:lnTo>
                      <a:pt x="80" y="27"/>
                    </a:lnTo>
                    <a:lnTo>
                      <a:pt x="51" y="53"/>
                    </a:lnTo>
                    <a:lnTo>
                      <a:pt x="28" y="80"/>
                    </a:lnTo>
                    <a:lnTo>
                      <a:pt x="0" y="145"/>
                    </a:lnTo>
                    <a:lnTo>
                      <a:pt x="0" y="215"/>
                    </a:lnTo>
                    <a:lnTo>
                      <a:pt x="28" y="281"/>
                    </a:lnTo>
                    <a:lnTo>
                      <a:pt x="51" y="308"/>
                    </a:lnTo>
                    <a:lnTo>
                      <a:pt x="125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93" y="384"/>
                    </a:lnTo>
                    <a:lnTo>
                      <a:pt x="657" y="407"/>
                    </a:lnTo>
                    <a:lnTo>
                      <a:pt x="684" y="4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27">
                <a:extLst>
                  <a:ext uri="{FF2B5EF4-FFF2-40B4-BE49-F238E27FC236}">
                    <a16:creationId xmlns:a16="http://schemas.microsoft.com/office/drawing/2014/main" id="{C0D3D704-E43E-4EA2-BF74-675D0154E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203255" cy="83256"/>
              </a:xfrm>
              <a:custGeom>
                <a:avLst/>
                <a:gdLst>
                  <a:gd name="T0" fmla="*/ 181 w 437"/>
                  <a:gd name="T1" fmla="*/ 179 h 179"/>
                  <a:gd name="T2" fmla="*/ 308 w 437"/>
                  <a:gd name="T3" fmla="*/ 53 h 179"/>
                  <a:gd name="T4" fmla="*/ 335 w 437"/>
                  <a:gd name="T5" fmla="*/ 27 h 179"/>
                  <a:gd name="T6" fmla="*/ 401 w 437"/>
                  <a:gd name="T7" fmla="*/ 2 h 179"/>
                  <a:gd name="T8" fmla="*/ 437 w 437"/>
                  <a:gd name="T9" fmla="*/ 0 h 179"/>
                  <a:gd name="T10" fmla="*/ 437 w 437"/>
                  <a:gd name="T11" fmla="*/ 0 h 179"/>
                  <a:gd name="T12" fmla="*/ 0 w 437"/>
                  <a:gd name="T13" fmla="*/ 0 h 179"/>
                  <a:gd name="T14" fmla="*/ 2 w 437"/>
                  <a:gd name="T15" fmla="*/ 0 h 179"/>
                  <a:gd name="T16" fmla="*/ 2 w 437"/>
                  <a:gd name="T17" fmla="*/ 0 h 179"/>
                  <a:gd name="T18" fmla="*/ 181 w 437"/>
                  <a:gd name="T19" fmla="*/ 179 h 179"/>
                  <a:gd name="T20" fmla="*/ 181 w 437"/>
                  <a:gd name="T21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7" h="179">
                    <a:moveTo>
                      <a:pt x="181" y="179"/>
                    </a:moveTo>
                    <a:lnTo>
                      <a:pt x="308" y="53"/>
                    </a:lnTo>
                    <a:lnTo>
                      <a:pt x="335" y="27"/>
                    </a:lnTo>
                    <a:lnTo>
                      <a:pt x="401" y="2"/>
                    </a:lnTo>
                    <a:lnTo>
                      <a:pt x="437" y="0"/>
                    </a:lnTo>
                    <a:lnTo>
                      <a:pt x="437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81" y="179"/>
                    </a:lnTo>
                    <a:lnTo>
                      <a:pt x="181" y="179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28">
                <a:extLst>
                  <a:ext uri="{FF2B5EF4-FFF2-40B4-BE49-F238E27FC236}">
                    <a16:creationId xmlns:a16="http://schemas.microsoft.com/office/drawing/2014/main" id="{11D6FCE8-1686-484B-BFCC-83324B9C4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93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1923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29">
                <a:extLst>
                  <a:ext uri="{FF2B5EF4-FFF2-40B4-BE49-F238E27FC236}">
                    <a16:creationId xmlns:a16="http://schemas.microsoft.com/office/drawing/2014/main" id="{5D23160C-B13F-4229-BD8F-E4C63BDCF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974" y="1378029"/>
                <a:ext cx="202325" cy="167906"/>
              </a:xfrm>
              <a:custGeom>
                <a:avLst/>
                <a:gdLst>
                  <a:gd name="T0" fmla="*/ 127 w 435"/>
                  <a:gd name="T1" fmla="*/ 308 h 361"/>
                  <a:gd name="T2" fmla="*/ 154 w 435"/>
                  <a:gd name="T3" fmla="*/ 331 h 361"/>
                  <a:gd name="T4" fmla="*/ 220 w 435"/>
                  <a:gd name="T5" fmla="*/ 358 h 361"/>
                  <a:gd name="T6" fmla="*/ 256 w 435"/>
                  <a:gd name="T7" fmla="*/ 361 h 361"/>
                  <a:gd name="T8" fmla="*/ 283 w 435"/>
                  <a:gd name="T9" fmla="*/ 358 h 361"/>
                  <a:gd name="T10" fmla="*/ 313 w 435"/>
                  <a:gd name="T11" fmla="*/ 350 h 361"/>
                  <a:gd name="T12" fmla="*/ 319 w 435"/>
                  <a:gd name="T13" fmla="*/ 348 h 361"/>
                  <a:gd name="T14" fmla="*/ 325 w 435"/>
                  <a:gd name="T15" fmla="*/ 346 h 361"/>
                  <a:gd name="T16" fmla="*/ 330 w 435"/>
                  <a:gd name="T17" fmla="*/ 344 h 361"/>
                  <a:gd name="T18" fmla="*/ 334 w 435"/>
                  <a:gd name="T19" fmla="*/ 342 h 361"/>
                  <a:gd name="T20" fmla="*/ 336 w 435"/>
                  <a:gd name="T21" fmla="*/ 342 h 361"/>
                  <a:gd name="T22" fmla="*/ 336 w 435"/>
                  <a:gd name="T23" fmla="*/ 340 h 361"/>
                  <a:gd name="T24" fmla="*/ 359 w 435"/>
                  <a:gd name="T25" fmla="*/ 329 h 361"/>
                  <a:gd name="T26" fmla="*/ 378 w 435"/>
                  <a:gd name="T27" fmla="*/ 312 h 361"/>
                  <a:gd name="T28" fmla="*/ 382 w 435"/>
                  <a:gd name="T29" fmla="*/ 308 h 361"/>
                  <a:gd name="T30" fmla="*/ 399 w 435"/>
                  <a:gd name="T31" fmla="*/ 289 h 361"/>
                  <a:gd name="T32" fmla="*/ 423 w 435"/>
                  <a:gd name="T33" fmla="*/ 249 h 361"/>
                  <a:gd name="T34" fmla="*/ 429 w 435"/>
                  <a:gd name="T35" fmla="*/ 226 h 361"/>
                  <a:gd name="T36" fmla="*/ 431 w 435"/>
                  <a:gd name="T37" fmla="*/ 219 h 361"/>
                  <a:gd name="T38" fmla="*/ 433 w 435"/>
                  <a:gd name="T39" fmla="*/ 215 h 361"/>
                  <a:gd name="T40" fmla="*/ 435 w 435"/>
                  <a:gd name="T41" fmla="*/ 196 h 361"/>
                  <a:gd name="T42" fmla="*/ 435 w 435"/>
                  <a:gd name="T43" fmla="*/ 179 h 361"/>
                  <a:gd name="T44" fmla="*/ 435 w 435"/>
                  <a:gd name="T45" fmla="*/ 175 h 361"/>
                  <a:gd name="T46" fmla="*/ 435 w 435"/>
                  <a:gd name="T47" fmla="*/ 171 h 361"/>
                  <a:gd name="T48" fmla="*/ 435 w 435"/>
                  <a:gd name="T49" fmla="*/ 171 h 361"/>
                  <a:gd name="T50" fmla="*/ 435 w 435"/>
                  <a:gd name="T51" fmla="*/ 169 h 361"/>
                  <a:gd name="T52" fmla="*/ 435 w 435"/>
                  <a:gd name="T53" fmla="*/ 169 h 361"/>
                  <a:gd name="T54" fmla="*/ 435 w 435"/>
                  <a:gd name="T55" fmla="*/ 169 h 361"/>
                  <a:gd name="T56" fmla="*/ 435 w 435"/>
                  <a:gd name="T57" fmla="*/ 169 h 361"/>
                  <a:gd name="T58" fmla="*/ 435 w 435"/>
                  <a:gd name="T59" fmla="*/ 169 h 361"/>
                  <a:gd name="T60" fmla="*/ 435 w 435"/>
                  <a:gd name="T61" fmla="*/ 160 h 361"/>
                  <a:gd name="T62" fmla="*/ 433 w 435"/>
                  <a:gd name="T63" fmla="*/ 152 h 361"/>
                  <a:gd name="T64" fmla="*/ 433 w 435"/>
                  <a:gd name="T65" fmla="*/ 150 h 361"/>
                  <a:gd name="T66" fmla="*/ 433 w 435"/>
                  <a:gd name="T67" fmla="*/ 147 h 361"/>
                  <a:gd name="T68" fmla="*/ 431 w 435"/>
                  <a:gd name="T69" fmla="*/ 141 h 361"/>
                  <a:gd name="T70" fmla="*/ 429 w 435"/>
                  <a:gd name="T71" fmla="*/ 135 h 361"/>
                  <a:gd name="T72" fmla="*/ 429 w 435"/>
                  <a:gd name="T73" fmla="*/ 133 h 361"/>
                  <a:gd name="T74" fmla="*/ 429 w 435"/>
                  <a:gd name="T75" fmla="*/ 133 h 361"/>
                  <a:gd name="T76" fmla="*/ 423 w 435"/>
                  <a:gd name="T77" fmla="*/ 112 h 361"/>
                  <a:gd name="T78" fmla="*/ 399 w 435"/>
                  <a:gd name="T79" fmla="*/ 69 h 361"/>
                  <a:gd name="T80" fmla="*/ 382 w 435"/>
                  <a:gd name="T81" fmla="*/ 53 h 361"/>
                  <a:gd name="T82" fmla="*/ 378 w 435"/>
                  <a:gd name="T83" fmla="*/ 46 h 361"/>
                  <a:gd name="T84" fmla="*/ 355 w 435"/>
                  <a:gd name="T85" fmla="*/ 27 h 361"/>
                  <a:gd name="T86" fmla="*/ 302 w 435"/>
                  <a:gd name="T87" fmla="*/ 4 h 361"/>
                  <a:gd name="T88" fmla="*/ 275 w 435"/>
                  <a:gd name="T89" fmla="*/ 0 h 361"/>
                  <a:gd name="T90" fmla="*/ 273 w 435"/>
                  <a:gd name="T91" fmla="*/ 0 h 361"/>
                  <a:gd name="T92" fmla="*/ 273 w 435"/>
                  <a:gd name="T93" fmla="*/ 0 h 361"/>
                  <a:gd name="T94" fmla="*/ 264 w 435"/>
                  <a:gd name="T95" fmla="*/ 0 h 361"/>
                  <a:gd name="T96" fmla="*/ 256 w 435"/>
                  <a:gd name="T97" fmla="*/ 0 h 361"/>
                  <a:gd name="T98" fmla="*/ 256 w 435"/>
                  <a:gd name="T99" fmla="*/ 0 h 361"/>
                  <a:gd name="T100" fmla="*/ 220 w 435"/>
                  <a:gd name="T101" fmla="*/ 2 h 361"/>
                  <a:gd name="T102" fmla="*/ 154 w 435"/>
                  <a:gd name="T103" fmla="*/ 27 h 361"/>
                  <a:gd name="T104" fmla="*/ 127 w 435"/>
                  <a:gd name="T105" fmla="*/ 53 h 361"/>
                  <a:gd name="T106" fmla="*/ 0 w 435"/>
                  <a:gd name="T107" fmla="*/ 179 h 361"/>
                  <a:gd name="T108" fmla="*/ 127 w 435"/>
                  <a:gd name="T109" fmla="*/ 30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35" h="361">
                    <a:moveTo>
                      <a:pt x="127" y="308"/>
                    </a:moveTo>
                    <a:lnTo>
                      <a:pt x="154" y="331"/>
                    </a:lnTo>
                    <a:lnTo>
                      <a:pt x="220" y="358"/>
                    </a:lnTo>
                    <a:lnTo>
                      <a:pt x="256" y="361"/>
                    </a:lnTo>
                    <a:lnTo>
                      <a:pt x="283" y="358"/>
                    </a:lnTo>
                    <a:lnTo>
                      <a:pt x="313" y="350"/>
                    </a:lnTo>
                    <a:lnTo>
                      <a:pt x="319" y="348"/>
                    </a:lnTo>
                    <a:lnTo>
                      <a:pt x="325" y="346"/>
                    </a:lnTo>
                    <a:lnTo>
                      <a:pt x="330" y="344"/>
                    </a:lnTo>
                    <a:lnTo>
                      <a:pt x="334" y="342"/>
                    </a:lnTo>
                    <a:lnTo>
                      <a:pt x="336" y="342"/>
                    </a:lnTo>
                    <a:lnTo>
                      <a:pt x="336" y="340"/>
                    </a:lnTo>
                    <a:lnTo>
                      <a:pt x="359" y="329"/>
                    </a:lnTo>
                    <a:lnTo>
                      <a:pt x="378" y="312"/>
                    </a:lnTo>
                    <a:lnTo>
                      <a:pt x="382" y="308"/>
                    </a:lnTo>
                    <a:lnTo>
                      <a:pt x="399" y="289"/>
                    </a:lnTo>
                    <a:lnTo>
                      <a:pt x="423" y="249"/>
                    </a:lnTo>
                    <a:lnTo>
                      <a:pt x="429" y="226"/>
                    </a:lnTo>
                    <a:lnTo>
                      <a:pt x="431" y="219"/>
                    </a:lnTo>
                    <a:lnTo>
                      <a:pt x="433" y="215"/>
                    </a:lnTo>
                    <a:lnTo>
                      <a:pt x="435" y="196"/>
                    </a:lnTo>
                    <a:lnTo>
                      <a:pt x="435" y="179"/>
                    </a:lnTo>
                    <a:lnTo>
                      <a:pt x="435" y="175"/>
                    </a:lnTo>
                    <a:lnTo>
                      <a:pt x="435" y="171"/>
                    </a:lnTo>
                    <a:lnTo>
                      <a:pt x="435" y="171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0"/>
                    </a:lnTo>
                    <a:lnTo>
                      <a:pt x="433" y="152"/>
                    </a:lnTo>
                    <a:lnTo>
                      <a:pt x="433" y="150"/>
                    </a:lnTo>
                    <a:lnTo>
                      <a:pt x="433" y="147"/>
                    </a:lnTo>
                    <a:lnTo>
                      <a:pt x="431" y="141"/>
                    </a:lnTo>
                    <a:lnTo>
                      <a:pt x="429" y="135"/>
                    </a:lnTo>
                    <a:lnTo>
                      <a:pt x="429" y="133"/>
                    </a:lnTo>
                    <a:lnTo>
                      <a:pt x="429" y="133"/>
                    </a:lnTo>
                    <a:lnTo>
                      <a:pt x="423" y="112"/>
                    </a:lnTo>
                    <a:lnTo>
                      <a:pt x="399" y="69"/>
                    </a:lnTo>
                    <a:lnTo>
                      <a:pt x="382" y="53"/>
                    </a:lnTo>
                    <a:lnTo>
                      <a:pt x="378" y="46"/>
                    </a:lnTo>
                    <a:lnTo>
                      <a:pt x="355" y="27"/>
                    </a:lnTo>
                    <a:lnTo>
                      <a:pt x="302" y="4"/>
                    </a:lnTo>
                    <a:lnTo>
                      <a:pt x="27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264" y="0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20" y="2"/>
                    </a:lnTo>
                    <a:lnTo>
                      <a:pt x="154" y="27"/>
                    </a:lnTo>
                    <a:lnTo>
                      <a:pt x="127" y="53"/>
                    </a:lnTo>
                    <a:lnTo>
                      <a:pt x="0" y="179"/>
                    </a:lnTo>
                    <a:lnTo>
                      <a:pt x="127" y="308"/>
                    </a:lnTo>
                    <a:close/>
                  </a:path>
                </a:pathLst>
              </a:custGeom>
              <a:solidFill>
                <a:srgbClr val="3961B6"/>
              </a:solidFill>
              <a:ln>
                <a:solidFill>
                  <a:srgbClr val="3961B6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1075BBB-90E4-4E8C-85CF-E21372B6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96" y="1508259"/>
            <a:ext cx="1100754" cy="134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81B214-4932-4953-BBC7-070E16EC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945" y="1429492"/>
            <a:ext cx="1849444" cy="142275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0A0F61D-C570-494D-94C0-4ED2E591E39A}"/>
              </a:ext>
            </a:extLst>
          </p:cNvPr>
          <p:cNvGrpSpPr/>
          <p:nvPr/>
        </p:nvGrpSpPr>
        <p:grpSpPr>
          <a:xfrm>
            <a:off x="4920518" y="1955613"/>
            <a:ext cx="577268" cy="317223"/>
            <a:chOff x="2485537" y="1200355"/>
            <a:chExt cx="1209762" cy="523253"/>
          </a:xfrm>
        </p:grpSpPr>
        <p:sp>
          <p:nvSpPr>
            <p:cNvPr id="43" name="Freeform 123">
              <a:extLst>
                <a:ext uri="{FF2B5EF4-FFF2-40B4-BE49-F238E27FC236}">
                  <a16:creationId xmlns:a16="http://schemas.microsoft.com/office/drawing/2014/main" id="{078268F8-77F4-4556-A677-9CEF4701D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537" y="1378029"/>
              <a:ext cx="1007437" cy="167906"/>
            </a:xfrm>
            <a:custGeom>
              <a:avLst/>
              <a:gdLst>
                <a:gd name="T0" fmla="*/ 179 w 2166"/>
                <a:gd name="T1" fmla="*/ 361 h 361"/>
                <a:gd name="T2" fmla="*/ 1985 w 2166"/>
                <a:gd name="T3" fmla="*/ 361 h 361"/>
                <a:gd name="T4" fmla="*/ 2166 w 2166"/>
                <a:gd name="T5" fmla="*/ 179 h 361"/>
                <a:gd name="T6" fmla="*/ 1987 w 2166"/>
                <a:gd name="T7" fmla="*/ 0 h 361"/>
                <a:gd name="T8" fmla="*/ 181 w 2166"/>
                <a:gd name="T9" fmla="*/ 0 h 361"/>
                <a:gd name="T10" fmla="*/ 143 w 2166"/>
                <a:gd name="T11" fmla="*/ 2 h 361"/>
                <a:gd name="T12" fmla="*/ 78 w 2166"/>
                <a:gd name="T13" fmla="*/ 29 h 361"/>
                <a:gd name="T14" fmla="*/ 29 w 2166"/>
                <a:gd name="T15" fmla="*/ 80 h 361"/>
                <a:gd name="T16" fmla="*/ 2 w 2166"/>
                <a:gd name="T17" fmla="*/ 143 h 361"/>
                <a:gd name="T18" fmla="*/ 0 w 2166"/>
                <a:gd name="T19" fmla="*/ 181 h 361"/>
                <a:gd name="T20" fmla="*/ 0 w 2166"/>
                <a:gd name="T21" fmla="*/ 202 h 361"/>
                <a:gd name="T22" fmla="*/ 10 w 2166"/>
                <a:gd name="T23" fmla="*/ 245 h 361"/>
                <a:gd name="T24" fmla="*/ 42 w 2166"/>
                <a:gd name="T25" fmla="*/ 299 h 361"/>
                <a:gd name="T26" fmla="*/ 74 w 2166"/>
                <a:gd name="T27" fmla="*/ 327 h 361"/>
                <a:gd name="T28" fmla="*/ 97 w 2166"/>
                <a:gd name="T29" fmla="*/ 342 h 361"/>
                <a:gd name="T30" fmla="*/ 150 w 2166"/>
                <a:gd name="T31" fmla="*/ 358 h 361"/>
                <a:gd name="T32" fmla="*/ 179 w 2166"/>
                <a:gd name="T3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6" h="361">
                  <a:moveTo>
                    <a:pt x="179" y="361"/>
                  </a:moveTo>
                  <a:lnTo>
                    <a:pt x="1985" y="361"/>
                  </a:lnTo>
                  <a:lnTo>
                    <a:pt x="2166" y="179"/>
                  </a:lnTo>
                  <a:lnTo>
                    <a:pt x="1987" y="0"/>
                  </a:lnTo>
                  <a:lnTo>
                    <a:pt x="181" y="0"/>
                  </a:lnTo>
                  <a:lnTo>
                    <a:pt x="143" y="2"/>
                  </a:lnTo>
                  <a:lnTo>
                    <a:pt x="78" y="29"/>
                  </a:lnTo>
                  <a:lnTo>
                    <a:pt x="29" y="80"/>
                  </a:lnTo>
                  <a:lnTo>
                    <a:pt x="2" y="143"/>
                  </a:lnTo>
                  <a:lnTo>
                    <a:pt x="0" y="181"/>
                  </a:lnTo>
                  <a:lnTo>
                    <a:pt x="0" y="202"/>
                  </a:lnTo>
                  <a:lnTo>
                    <a:pt x="10" y="245"/>
                  </a:lnTo>
                  <a:lnTo>
                    <a:pt x="42" y="299"/>
                  </a:lnTo>
                  <a:lnTo>
                    <a:pt x="74" y="327"/>
                  </a:lnTo>
                  <a:lnTo>
                    <a:pt x="97" y="342"/>
                  </a:lnTo>
                  <a:lnTo>
                    <a:pt x="150" y="358"/>
                  </a:lnTo>
                  <a:lnTo>
                    <a:pt x="179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C5A203A-72FF-4371-B15E-D96039D4ABB9}"/>
                </a:ext>
              </a:extLst>
            </p:cNvPr>
            <p:cNvGrpSpPr/>
            <p:nvPr/>
          </p:nvGrpSpPr>
          <p:grpSpPr>
            <a:xfrm>
              <a:off x="3350649" y="1200355"/>
              <a:ext cx="344650" cy="523253"/>
              <a:chOff x="3350649" y="1200355"/>
              <a:chExt cx="344650" cy="523253"/>
            </a:xfrm>
          </p:grpSpPr>
          <p:sp>
            <p:nvSpPr>
              <p:cNvPr id="45" name="Freeform 124">
                <a:extLst>
                  <a:ext uri="{FF2B5EF4-FFF2-40B4-BE49-F238E27FC236}">
                    <a16:creationId xmlns:a16="http://schemas.microsoft.com/office/drawing/2014/main" id="{1633233D-48D0-419B-976A-4BEAF9803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523144"/>
                <a:ext cx="318138" cy="200464"/>
              </a:xfrm>
              <a:custGeom>
                <a:avLst/>
                <a:gdLst>
                  <a:gd name="T0" fmla="*/ 177 w 684"/>
                  <a:gd name="T1" fmla="*/ 431 h 431"/>
                  <a:gd name="T2" fmla="*/ 213 w 684"/>
                  <a:gd name="T3" fmla="*/ 428 h 431"/>
                  <a:gd name="T4" fmla="*/ 279 w 684"/>
                  <a:gd name="T5" fmla="*/ 403 h 431"/>
                  <a:gd name="T6" fmla="*/ 306 w 684"/>
                  <a:gd name="T7" fmla="*/ 378 h 431"/>
                  <a:gd name="T8" fmla="*/ 684 w 684"/>
                  <a:gd name="T9" fmla="*/ 0 h 431"/>
                  <a:gd name="T10" fmla="*/ 653 w 684"/>
                  <a:gd name="T11" fmla="*/ 25 h 431"/>
                  <a:gd name="T12" fmla="*/ 619 w 684"/>
                  <a:gd name="T13" fmla="*/ 38 h 431"/>
                  <a:gd name="T14" fmla="*/ 591 w 684"/>
                  <a:gd name="T15" fmla="*/ 46 h 431"/>
                  <a:gd name="T16" fmla="*/ 562 w 684"/>
                  <a:gd name="T17" fmla="*/ 49 h 431"/>
                  <a:gd name="T18" fmla="*/ 125 w 684"/>
                  <a:gd name="T19" fmla="*/ 49 h 431"/>
                  <a:gd name="T20" fmla="*/ 125 w 684"/>
                  <a:gd name="T21" fmla="*/ 49 h 431"/>
                  <a:gd name="T22" fmla="*/ 127 w 684"/>
                  <a:gd name="T23" fmla="*/ 49 h 431"/>
                  <a:gd name="T24" fmla="*/ 51 w 684"/>
                  <a:gd name="T25" fmla="*/ 125 h 431"/>
                  <a:gd name="T26" fmla="*/ 28 w 684"/>
                  <a:gd name="T27" fmla="*/ 152 h 431"/>
                  <a:gd name="T28" fmla="*/ 0 w 684"/>
                  <a:gd name="T29" fmla="*/ 217 h 431"/>
                  <a:gd name="T30" fmla="*/ 0 w 684"/>
                  <a:gd name="T31" fmla="*/ 287 h 431"/>
                  <a:gd name="T32" fmla="*/ 28 w 684"/>
                  <a:gd name="T33" fmla="*/ 350 h 431"/>
                  <a:gd name="T34" fmla="*/ 51 w 684"/>
                  <a:gd name="T35" fmla="*/ 380 h 431"/>
                  <a:gd name="T36" fmla="*/ 53 w 684"/>
                  <a:gd name="T37" fmla="*/ 380 h 431"/>
                  <a:gd name="T38" fmla="*/ 55 w 684"/>
                  <a:gd name="T39" fmla="*/ 382 h 431"/>
                  <a:gd name="T40" fmla="*/ 82 w 684"/>
                  <a:gd name="T41" fmla="*/ 405 h 431"/>
                  <a:gd name="T42" fmla="*/ 146 w 684"/>
                  <a:gd name="T43" fmla="*/ 428 h 431"/>
                  <a:gd name="T44" fmla="*/ 177 w 684"/>
                  <a:gd name="T45" fmla="*/ 431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4" h="431">
                    <a:moveTo>
                      <a:pt x="177" y="431"/>
                    </a:moveTo>
                    <a:lnTo>
                      <a:pt x="213" y="428"/>
                    </a:lnTo>
                    <a:lnTo>
                      <a:pt x="279" y="403"/>
                    </a:lnTo>
                    <a:lnTo>
                      <a:pt x="306" y="378"/>
                    </a:lnTo>
                    <a:lnTo>
                      <a:pt x="684" y="0"/>
                    </a:lnTo>
                    <a:lnTo>
                      <a:pt x="653" y="25"/>
                    </a:lnTo>
                    <a:lnTo>
                      <a:pt x="619" y="38"/>
                    </a:lnTo>
                    <a:lnTo>
                      <a:pt x="591" y="46"/>
                    </a:lnTo>
                    <a:lnTo>
                      <a:pt x="562" y="49"/>
                    </a:lnTo>
                    <a:lnTo>
                      <a:pt x="125" y="49"/>
                    </a:lnTo>
                    <a:lnTo>
                      <a:pt x="125" y="49"/>
                    </a:lnTo>
                    <a:lnTo>
                      <a:pt x="127" y="49"/>
                    </a:lnTo>
                    <a:lnTo>
                      <a:pt x="51" y="125"/>
                    </a:lnTo>
                    <a:lnTo>
                      <a:pt x="28" y="152"/>
                    </a:lnTo>
                    <a:lnTo>
                      <a:pt x="0" y="217"/>
                    </a:lnTo>
                    <a:lnTo>
                      <a:pt x="0" y="287"/>
                    </a:lnTo>
                    <a:lnTo>
                      <a:pt x="28" y="350"/>
                    </a:lnTo>
                    <a:lnTo>
                      <a:pt x="51" y="380"/>
                    </a:lnTo>
                    <a:lnTo>
                      <a:pt x="53" y="380"/>
                    </a:lnTo>
                    <a:lnTo>
                      <a:pt x="55" y="382"/>
                    </a:lnTo>
                    <a:lnTo>
                      <a:pt x="82" y="405"/>
                    </a:lnTo>
                    <a:lnTo>
                      <a:pt x="146" y="428"/>
                    </a:lnTo>
                    <a:lnTo>
                      <a:pt x="177" y="4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25">
                <a:extLst>
                  <a:ext uri="{FF2B5EF4-FFF2-40B4-BE49-F238E27FC236}">
                    <a16:creationId xmlns:a16="http://schemas.microsoft.com/office/drawing/2014/main" id="{AEA2C52A-B185-4B12-A6C0-C8F345892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461284"/>
                <a:ext cx="229766" cy="84651"/>
              </a:xfrm>
              <a:custGeom>
                <a:avLst/>
                <a:gdLst>
                  <a:gd name="T0" fmla="*/ 0 w 494"/>
                  <a:gd name="T1" fmla="*/ 182 h 182"/>
                  <a:gd name="T2" fmla="*/ 437 w 494"/>
                  <a:gd name="T3" fmla="*/ 182 h 182"/>
                  <a:gd name="T4" fmla="*/ 466 w 494"/>
                  <a:gd name="T5" fmla="*/ 179 h 182"/>
                  <a:gd name="T6" fmla="*/ 494 w 494"/>
                  <a:gd name="T7" fmla="*/ 171 h 182"/>
                  <a:gd name="T8" fmla="*/ 464 w 494"/>
                  <a:gd name="T9" fmla="*/ 179 h 182"/>
                  <a:gd name="T10" fmla="*/ 437 w 494"/>
                  <a:gd name="T11" fmla="*/ 182 h 182"/>
                  <a:gd name="T12" fmla="*/ 401 w 494"/>
                  <a:gd name="T13" fmla="*/ 179 h 182"/>
                  <a:gd name="T14" fmla="*/ 335 w 494"/>
                  <a:gd name="T15" fmla="*/ 152 h 182"/>
                  <a:gd name="T16" fmla="*/ 308 w 494"/>
                  <a:gd name="T17" fmla="*/ 129 h 182"/>
                  <a:gd name="T18" fmla="*/ 181 w 494"/>
                  <a:gd name="T19" fmla="*/ 0 h 182"/>
                  <a:gd name="T20" fmla="*/ 0 w 494"/>
                  <a:gd name="T21" fmla="*/ 182 h 182"/>
                  <a:gd name="T22" fmla="*/ 0 w 494"/>
                  <a:gd name="T23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4" h="182">
                    <a:moveTo>
                      <a:pt x="0" y="182"/>
                    </a:moveTo>
                    <a:lnTo>
                      <a:pt x="437" y="182"/>
                    </a:lnTo>
                    <a:lnTo>
                      <a:pt x="466" y="179"/>
                    </a:lnTo>
                    <a:lnTo>
                      <a:pt x="494" y="171"/>
                    </a:lnTo>
                    <a:lnTo>
                      <a:pt x="464" y="179"/>
                    </a:lnTo>
                    <a:lnTo>
                      <a:pt x="437" y="182"/>
                    </a:lnTo>
                    <a:lnTo>
                      <a:pt x="401" y="179"/>
                    </a:lnTo>
                    <a:lnTo>
                      <a:pt x="335" y="152"/>
                    </a:lnTo>
                    <a:lnTo>
                      <a:pt x="308" y="129"/>
                    </a:lnTo>
                    <a:lnTo>
                      <a:pt x="181" y="0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26">
                <a:extLst>
                  <a:ext uri="{FF2B5EF4-FFF2-40B4-BE49-F238E27FC236}">
                    <a16:creationId xmlns:a16="http://schemas.microsoft.com/office/drawing/2014/main" id="{76499EB4-6C8B-4365-A7C3-E8537004B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200355"/>
                <a:ext cx="318138" cy="199069"/>
              </a:xfrm>
              <a:custGeom>
                <a:avLst/>
                <a:gdLst>
                  <a:gd name="T0" fmla="*/ 684 w 684"/>
                  <a:gd name="T1" fmla="*/ 428 h 428"/>
                  <a:gd name="T2" fmla="*/ 306 w 684"/>
                  <a:gd name="T3" fmla="*/ 51 h 428"/>
                  <a:gd name="T4" fmla="*/ 296 w 684"/>
                  <a:gd name="T5" fmla="*/ 42 h 428"/>
                  <a:gd name="T6" fmla="*/ 285 w 684"/>
                  <a:gd name="T7" fmla="*/ 34 h 428"/>
                  <a:gd name="T8" fmla="*/ 262 w 684"/>
                  <a:gd name="T9" fmla="*/ 19 h 428"/>
                  <a:gd name="T10" fmla="*/ 207 w 684"/>
                  <a:gd name="T11" fmla="*/ 0 h 428"/>
                  <a:gd name="T12" fmla="*/ 180 w 684"/>
                  <a:gd name="T13" fmla="*/ 0 h 428"/>
                  <a:gd name="T14" fmla="*/ 144 w 684"/>
                  <a:gd name="T15" fmla="*/ 2 h 428"/>
                  <a:gd name="T16" fmla="*/ 80 w 684"/>
                  <a:gd name="T17" fmla="*/ 27 h 428"/>
                  <a:gd name="T18" fmla="*/ 51 w 684"/>
                  <a:gd name="T19" fmla="*/ 53 h 428"/>
                  <a:gd name="T20" fmla="*/ 28 w 684"/>
                  <a:gd name="T21" fmla="*/ 80 h 428"/>
                  <a:gd name="T22" fmla="*/ 0 w 684"/>
                  <a:gd name="T23" fmla="*/ 145 h 428"/>
                  <a:gd name="T24" fmla="*/ 0 w 684"/>
                  <a:gd name="T25" fmla="*/ 215 h 428"/>
                  <a:gd name="T26" fmla="*/ 28 w 684"/>
                  <a:gd name="T27" fmla="*/ 281 h 428"/>
                  <a:gd name="T28" fmla="*/ 51 w 684"/>
                  <a:gd name="T29" fmla="*/ 308 h 428"/>
                  <a:gd name="T30" fmla="*/ 125 w 684"/>
                  <a:gd name="T31" fmla="*/ 382 h 428"/>
                  <a:gd name="T32" fmla="*/ 562 w 684"/>
                  <a:gd name="T33" fmla="*/ 382 h 428"/>
                  <a:gd name="T34" fmla="*/ 562 w 684"/>
                  <a:gd name="T35" fmla="*/ 382 h 428"/>
                  <a:gd name="T36" fmla="*/ 562 w 684"/>
                  <a:gd name="T37" fmla="*/ 382 h 428"/>
                  <a:gd name="T38" fmla="*/ 593 w 684"/>
                  <a:gd name="T39" fmla="*/ 384 h 428"/>
                  <a:gd name="T40" fmla="*/ 657 w 684"/>
                  <a:gd name="T41" fmla="*/ 407 h 428"/>
                  <a:gd name="T42" fmla="*/ 684 w 684"/>
                  <a:gd name="T43" fmla="*/ 428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4" h="428">
                    <a:moveTo>
                      <a:pt x="684" y="428"/>
                    </a:moveTo>
                    <a:lnTo>
                      <a:pt x="306" y="51"/>
                    </a:lnTo>
                    <a:lnTo>
                      <a:pt x="296" y="42"/>
                    </a:lnTo>
                    <a:lnTo>
                      <a:pt x="285" y="34"/>
                    </a:lnTo>
                    <a:lnTo>
                      <a:pt x="262" y="19"/>
                    </a:lnTo>
                    <a:lnTo>
                      <a:pt x="207" y="0"/>
                    </a:lnTo>
                    <a:lnTo>
                      <a:pt x="180" y="0"/>
                    </a:lnTo>
                    <a:lnTo>
                      <a:pt x="144" y="2"/>
                    </a:lnTo>
                    <a:lnTo>
                      <a:pt x="80" y="27"/>
                    </a:lnTo>
                    <a:lnTo>
                      <a:pt x="51" y="53"/>
                    </a:lnTo>
                    <a:lnTo>
                      <a:pt x="28" y="80"/>
                    </a:lnTo>
                    <a:lnTo>
                      <a:pt x="0" y="145"/>
                    </a:lnTo>
                    <a:lnTo>
                      <a:pt x="0" y="215"/>
                    </a:lnTo>
                    <a:lnTo>
                      <a:pt x="28" y="281"/>
                    </a:lnTo>
                    <a:lnTo>
                      <a:pt x="51" y="308"/>
                    </a:lnTo>
                    <a:lnTo>
                      <a:pt x="125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93" y="384"/>
                    </a:lnTo>
                    <a:lnTo>
                      <a:pt x="657" y="407"/>
                    </a:lnTo>
                    <a:lnTo>
                      <a:pt x="684" y="4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27">
                <a:extLst>
                  <a:ext uri="{FF2B5EF4-FFF2-40B4-BE49-F238E27FC236}">
                    <a16:creationId xmlns:a16="http://schemas.microsoft.com/office/drawing/2014/main" id="{3E642162-120B-40BE-8A35-CDD3B1E43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203255" cy="83256"/>
              </a:xfrm>
              <a:custGeom>
                <a:avLst/>
                <a:gdLst>
                  <a:gd name="T0" fmla="*/ 181 w 437"/>
                  <a:gd name="T1" fmla="*/ 179 h 179"/>
                  <a:gd name="T2" fmla="*/ 308 w 437"/>
                  <a:gd name="T3" fmla="*/ 53 h 179"/>
                  <a:gd name="T4" fmla="*/ 335 w 437"/>
                  <a:gd name="T5" fmla="*/ 27 h 179"/>
                  <a:gd name="T6" fmla="*/ 401 w 437"/>
                  <a:gd name="T7" fmla="*/ 2 h 179"/>
                  <a:gd name="T8" fmla="*/ 437 w 437"/>
                  <a:gd name="T9" fmla="*/ 0 h 179"/>
                  <a:gd name="T10" fmla="*/ 437 w 437"/>
                  <a:gd name="T11" fmla="*/ 0 h 179"/>
                  <a:gd name="T12" fmla="*/ 0 w 437"/>
                  <a:gd name="T13" fmla="*/ 0 h 179"/>
                  <a:gd name="T14" fmla="*/ 2 w 437"/>
                  <a:gd name="T15" fmla="*/ 0 h 179"/>
                  <a:gd name="T16" fmla="*/ 2 w 437"/>
                  <a:gd name="T17" fmla="*/ 0 h 179"/>
                  <a:gd name="T18" fmla="*/ 181 w 437"/>
                  <a:gd name="T19" fmla="*/ 179 h 179"/>
                  <a:gd name="T20" fmla="*/ 181 w 437"/>
                  <a:gd name="T21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7" h="179">
                    <a:moveTo>
                      <a:pt x="181" y="179"/>
                    </a:moveTo>
                    <a:lnTo>
                      <a:pt x="308" y="53"/>
                    </a:lnTo>
                    <a:lnTo>
                      <a:pt x="335" y="27"/>
                    </a:lnTo>
                    <a:lnTo>
                      <a:pt x="401" y="2"/>
                    </a:lnTo>
                    <a:lnTo>
                      <a:pt x="437" y="0"/>
                    </a:lnTo>
                    <a:lnTo>
                      <a:pt x="437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81" y="179"/>
                    </a:lnTo>
                    <a:lnTo>
                      <a:pt x="181" y="179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28">
                <a:extLst>
                  <a:ext uri="{FF2B5EF4-FFF2-40B4-BE49-F238E27FC236}">
                    <a16:creationId xmlns:a16="http://schemas.microsoft.com/office/drawing/2014/main" id="{EE4FA6D2-992C-4E27-82B7-71C8E368A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93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1923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29">
                <a:extLst>
                  <a:ext uri="{FF2B5EF4-FFF2-40B4-BE49-F238E27FC236}">
                    <a16:creationId xmlns:a16="http://schemas.microsoft.com/office/drawing/2014/main" id="{12CD425A-9C82-49AC-A17A-0C28F2D6A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974" y="1378029"/>
                <a:ext cx="202325" cy="167906"/>
              </a:xfrm>
              <a:custGeom>
                <a:avLst/>
                <a:gdLst>
                  <a:gd name="T0" fmla="*/ 127 w 435"/>
                  <a:gd name="T1" fmla="*/ 308 h 361"/>
                  <a:gd name="T2" fmla="*/ 154 w 435"/>
                  <a:gd name="T3" fmla="*/ 331 h 361"/>
                  <a:gd name="T4" fmla="*/ 220 w 435"/>
                  <a:gd name="T5" fmla="*/ 358 h 361"/>
                  <a:gd name="T6" fmla="*/ 256 w 435"/>
                  <a:gd name="T7" fmla="*/ 361 h 361"/>
                  <a:gd name="T8" fmla="*/ 283 w 435"/>
                  <a:gd name="T9" fmla="*/ 358 h 361"/>
                  <a:gd name="T10" fmla="*/ 313 w 435"/>
                  <a:gd name="T11" fmla="*/ 350 h 361"/>
                  <a:gd name="T12" fmla="*/ 319 w 435"/>
                  <a:gd name="T13" fmla="*/ 348 h 361"/>
                  <a:gd name="T14" fmla="*/ 325 w 435"/>
                  <a:gd name="T15" fmla="*/ 346 h 361"/>
                  <a:gd name="T16" fmla="*/ 330 w 435"/>
                  <a:gd name="T17" fmla="*/ 344 h 361"/>
                  <a:gd name="T18" fmla="*/ 334 w 435"/>
                  <a:gd name="T19" fmla="*/ 342 h 361"/>
                  <a:gd name="T20" fmla="*/ 336 w 435"/>
                  <a:gd name="T21" fmla="*/ 342 h 361"/>
                  <a:gd name="T22" fmla="*/ 336 w 435"/>
                  <a:gd name="T23" fmla="*/ 340 h 361"/>
                  <a:gd name="T24" fmla="*/ 359 w 435"/>
                  <a:gd name="T25" fmla="*/ 329 h 361"/>
                  <a:gd name="T26" fmla="*/ 378 w 435"/>
                  <a:gd name="T27" fmla="*/ 312 h 361"/>
                  <a:gd name="T28" fmla="*/ 382 w 435"/>
                  <a:gd name="T29" fmla="*/ 308 h 361"/>
                  <a:gd name="T30" fmla="*/ 399 w 435"/>
                  <a:gd name="T31" fmla="*/ 289 h 361"/>
                  <a:gd name="T32" fmla="*/ 423 w 435"/>
                  <a:gd name="T33" fmla="*/ 249 h 361"/>
                  <a:gd name="T34" fmla="*/ 429 w 435"/>
                  <a:gd name="T35" fmla="*/ 226 h 361"/>
                  <a:gd name="T36" fmla="*/ 431 w 435"/>
                  <a:gd name="T37" fmla="*/ 219 h 361"/>
                  <a:gd name="T38" fmla="*/ 433 w 435"/>
                  <a:gd name="T39" fmla="*/ 215 h 361"/>
                  <a:gd name="T40" fmla="*/ 435 w 435"/>
                  <a:gd name="T41" fmla="*/ 196 h 361"/>
                  <a:gd name="T42" fmla="*/ 435 w 435"/>
                  <a:gd name="T43" fmla="*/ 179 h 361"/>
                  <a:gd name="T44" fmla="*/ 435 w 435"/>
                  <a:gd name="T45" fmla="*/ 175 h 361"/>
                  <a:gd name="T46" fmla="*/ 435 w 435"/>
                  <a:gd name="T47" fmla="*/ 171 h 361"/>
                  <a:gd name="T48" fmla="*/ 435 w 435"/>
                  <a:gd name="T49" fmla="*/ 171 h 361"/>
                  <a:gd name="T50" fmla="*/ 435 w 435"/>
                  <a:gd name="T51" fmla="*/ 169 h 361"/>
                  <a:gd name="T52" fmla="*/ 435 w 435"/>
                  <a:gd name="T53" fmla="*/ 169 h 361"/>
                  <a:gd name="T54" fmla="*/ 435 w 435"/>
                  <a:gd name="T55" fmla="*/ 169 h 361"/>
                  <a:gd name="T56" fmla="*/ 435 w 435"/>
                  <a:gd name="T57" fmla="*/ 169 h 361"/>
                  <a:gd name="T58" fmla="*/ 435 w 435"/>
                  <a:gd name="T59" fmla="*/ 169 h 361"/>
                  <a:gd name="T60" fmla="*/ 435 w 435"/>
                  <a:gd name="T61" fmla="*/ 160 h 361"/>
                  <a:gd name="T62" fmla="*/ 433 w 435"/>
                  <a:gd name="T63" fmla="*/ 152 h 361"/>
                  <a:gd name="T64" fmla="*/ 433 w 435"/>
                  <a:gd name="T65" fmla="*/ 150 h 361"/>
                  <a:gd name="T66" fmla="*/ 433 w 435"/>
                  <a:gd name="T67" fmla="*/ 147 h 361"/>
                  <a:gd name="T68" fmla="*/ 431 w 435"/>
                  <a:gd name="T69" fmla="*/ 141 h 361"/>
                  <a:gd name="T70" fmla="*/ 429 w 435"/>
                  <a:gd name="T71" fmla="*/ 135 h 361"/>
                  <a:gd name="T72" fmla="*/ 429 w 435"/>
                  <a:gd name="T73" fmla="*/ 133 h 361"/>
                  <a:gd name="T74" fmla="*/ 429 w 435"/>
                  <a:gd name="T75" fmla="*/ 133 h 361"/>
                  <a:gd name="T76" fmla="*/ 423 w 435"/>
                  <a:gd name="T77" fmla="*/ 112 h 361"/>
                  <a:gd name="T78" fmla="*/ 399 w 435"/>
                  <a:gd name="T79" fmla="*/ 69 h 361"/>
                  <a:gd name="T80" fmla="*/ 382 w 435"/>
                  <a:gd name="T81" fmla="*/ 53 h 361"/>
                  <a:gd name="T82" fmla="*/ 378 w 435"/>
                  <a:gd name="T83" fmla="*/ 46 h 361"/>
                  <a:gd name="T84" fmla="*/ 355 w 435"/>
                  <a:gd name="T85" fmla="*/ 27 h 361"/>
                  <a:gd name="T86" fmla="*/ 302 w 435"/>
                  <a:gd name="T87" fmla="*/ 4 h 361"/>
                  <a:gd name="T88" fmla="*/ 275 w 435"/>
                  <a:gd name="T89" fmla="*/ 0 h 361"/>
                  <a:gd name="T90" fmla="*/ 273 w 435"/>
                  <a:gd name="T91" fmla="*/ 0 h 361"/>
                  <a:gd name="T92" fmla="*/ 273 w 435"/>
                  <a:gd name="T93" fmla="*/ 0 h 361"/>
                  <a:gd name="T94" fmla="*/ 264 w 435"/>
                  <a:gd name="T95" fmla="*/ 0 h 361"/>
                  <a:gd name="T96" fmla="*/ 256 w 435"/>
                  <a:gd name="T97" fmla="*/ 0 h 361"/>
                  <a:gd name="T98" fmla="*/ 256 w 435"/>
                  <a:gd name="T99" fmla="*/ 0 h 361"/>
                  <a:gd name="T100" fmla="*/ 220 w 435"/>
                  <a:gd name="T101" fmla="*/ 2 h 361"/>
                  <a:gd name="T102" fmla="*/ 154 w 435"/>
                  <a:gd name="T103" fmla="*/ 27 h 361"/>
                  <a:gd name="T104" fmla="*/ 127 w 435"/>
                  <a:gd name="T105" fmla="*/ 53 h 361"/>
                  <a:gd name="T106" fmla="*/ 0 w 435"/>
                  <a:gd name="T107" fmla="*/ 179 h 361"/>
                  <a:gd name="T108" fmla="*/ 127 w 435"/>
                  <a:gd name="T109" fmla="*/ 30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35" h="361">
                    <a:moveTo>
                      <a:pt x="127" y="308"/>
                    </a:moveTo>
                    <a:lnTo>
                      <a:pt x="154" y="331"/>
                    </a:lnTo>
                    <a:lnTo>
                      <a:pt x="220" y="358"/>
                    </a:lnTo>
                    <a:lnTo>
                      <a:pt x="256" y="361"/>
                    </a:lnTo>
                    <a:lnTo>
                      <a:pt x="283" y="358"/>
                    </a:lnTo>
                    <a:lnTo>
                      <a:pt x="313" y="350"/>
                    </a:lnTo>
                    <a:lnTo>
                      <a:pt x="319" y="348"/>
                    </a:lnTo>
                    <a:lnTo>
                      <a:pt x="325" y="346"/>
                    </a:lnTo>
                    <a:lnTo>
                      <a:pt x="330" y="344"/>
                    </a:lnTo>
                    <a:lnTo>
                      <a:pt x="334" y="342"/>
                    </a:lnTo>
                    <a:lnTo>
                      <a:pt x="336" y="342"/>
                    </a:lnTo>
                    <a:lnTo>
                      <a:pt x="336" y="340"/>
                    </a:lnTo>
                    <a:lnTo>
                      <a:pt x="359" y="329"/>
                    </a:lnTo>
                    <a:lnTo>
                      <a:pt x="378" y="312"/>
                    </a:lnTo>
                    <a:lnTo>
                      <a:pt x="382" y="308"/>
                    </a:lnTo>
                    <a:lnTo>
                      <a:pt x="399" y="289"/>
                    </a:lnTo>
                    <a:lnTo>
                      <a:pt x="423" y="249"/>
                    </a:lnTo>
                    <a:lnTo>
                      <a:pt x="429" y="226"/>
                    </a:lnTo>
                    <a:lnTo>
                      <a:pt x="431" y="219"/>
                    </a:lnTo>
                    <a:lnTo>
                      <a:pt x="433" y="215"/>
                    </a:lnTo>
                    <a:lnTo>
                      <a:pt x="435" y="196"/>
                    </a:lnTo>
                    <a:lnTo>
                      <a:pt x="435" y="179"/>
                    </a:lnTo>
                    <a:lnTo>
                      <a:pt x="435" y="175"/>
                    </a:lnTo>
                    <a:lnTo>
                      <a:pt x="435" y="171"/>
                    </a:lnTo>
                    <a:lnTo>
                      <a:pt x="435" y="171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0"/>
                    </a:lnTo>
                    <a:lnTo>
                      <a:pt x="433" y="152"/>
                    </a:lnTo>
                    <a:lnTo>
                      <a:pt x="433" y="150"/>
                    </a:lnTo>
                    <a:lnTo>
                      <a:pt x="433" y="147"/>
                    </a:lnTo>
                    <a:lnTo>
                      <a:pt x="431" y="141"/>
                    </a:lnTo>
                    <a:lnTo>
                      <a:pt x="429" y="135"/>
                    </a:lnTo>
                    <a:lnTo>
                      <a:pt x="429" y="133"/>
                    </a:lnTo>
                    <a:lnTo>
                      <a:pt x="429" y="133"/>
                    </a:lnTo>
                    <a:lnTo>
                      <a:pt x="423" y="112"/>
                    </a:lnTo>
                    <a:lnTo>
                      <a:pt x="399" y="69"/>
                    </a:lnTo>
                    <a:lnTo>
                      <a:pt x="382" y="53"/>
                    </a:lnTo>
                    <a:lnTo>
                      <a:pt x="378" y="46"/>
                    </a:lnTo>
                    <a:lnTo>
                      <a:pt x="355" y="27"/>
                    </a:lnTo>
                    <a:lnTo>
                      <a:pt x="302" y="4"/>
                    </a:lnTo>
                    <a:lnTo>
                      <a:pt x="27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264" y="0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20" y="2"/>
                    </a:lnTo>
                    <a:lnTo>
                      <a:pt x="154" y="27"/>
                    </a:lnTo>
                    <a:lnTo>
                      <a:pt x="127" y="53"/>
                    </a:lnTo>
                    <a:lnTo>
                      <a:pt x="0" y="179"/>
                    </a:lnTo>
                    <a:lnTo>
                      <a:pt x="127" y="308"/>
                    </a:lnTo>
                    <a:close/>
                  </a:path>
                </a:pathLst>
              </a:custGeom>
              <a:solidFill>
                <a:srgbClr val="3961B6"/>
              </a:solidFill>
              <a:ln>
                <a:solidFill>
                  <a:srgbClr val="3961B6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46BA729-49E6-43A4-BB9C-DD01E3EDD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981" y="3399888"/>
            <a:ext cx="1711154" cy="1422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91A3D4-78D8-4CB5-900E-F574CCDF29CA}"/>
              </a:ext>
            </a:extLst>
          </p:cNvPr>
          <p:cNvSpPr txBox="1"/>
          <p:nvPr/>
        </p:nvSpPr>
        <p:spPr>
          <a:xfrm>
            <a:off x="1778794" y="3648748"/>
            <a:ext cx="1797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Can I change my order please???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38A367-6921-4039-AFC6-C12B6AF58D64}"/>
              </a:ext>
            </a:extLst>
          </p:cNvPr>
          <p:cNvGrpSpPr/>
          <p:nvPr/>
        </p:nvGrpSpPr>
        <p:grpSpPr>
          <a:xfrm rot="19214004" flipH="1">
            <a:off x="5931084" y="3519897"/>
            <a:ext cx="572021" cy="317223"/>
            <a:chOff x="2485537" y="1200355"/>
            <a:chExt cx="1209762" cy="523253"/>
          </a:xfrm>
        </p:grpSpPr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D30D5C62-FC95-4041-B22F-1C29C5E25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537" y="1378029"/>
              <a:ext cx="1007437" cy="167906"/>
            </a:xfrm>
            <a:custGeom>
              <a:avLst/>
              <a:gdLst>
                <a:gd name="T0" fmla="*/ 179 w 2166"/>
                <a:gd name="T1" fmla="*/ 361 h 361"/>
                <a:gd name="T2" fmla="*/ 1985 w 2166"/>
                <a:gd name="T3" fmla="*/ 361 h 361"/>
                <a:gd name="T4" fmla="*/ 2166 w 2166"/>
                <a:gd name="T5" fmla="*/ 179 h 361"/>
                <a:gd name="T6" fmla="*/ 1987 w 2166"/>
                <a:gd name="T7" fmla="*/ 0 h 361"/>
                <a:gd name="T8" fmla="*/ 181 w 2166"/>
                <a:gd name="T9" fmla="*/ 0 h 361"/>
                <a:gd name="T10" fmla="*/ 143 w 2166"/>
                <a:gd name="T11" fmla="*/ 2 h 361"/>
                <a:gd name="T12" fmla="*/ 78 w 2166"/>
                <a:gd name="T13" fmla="*/ 29 h 361"/>
                <a:gd name="T14" fmla="*/ 29 w 2166"/>
                <a:gd name="T15" fmla="*/ 80 h 361"/>
                <a:gd name="T16" fmla="*/ 2 w 2166"/>
                <a:gd name="T17" fmla="*/ 143 h 361"/>
                <a:gd name="T18" fmla="*/ 0 w 2166"/>
                <a:gd name="T19" fmla="*/ 181 h 361"/>
                <a:gd name="T20" fmla="*/ 0 w 2166"/>
                <a:gd name="T21" fmla="*/ 202 h 361"/>
                <a:gd name="T22" fmla="*/ 10 w 2166"/>
                <a:gd name="T23" fmla="*/ 245 h 361"/>
                <a:gd name="T24" fmla="*/ 42 w 2166"/>
                <a:gd name="T25" fmla="*/ 299 h 361"/>
                <a:gd name="T26" fmla="*/ 74 w 2166"/>
                <a:gd name="T27" fmla="*/ 327 h 361"/>
                <a:gd name="T28" fmla="*/ 97 w 2166"/>
                <a:gd name="T29" fmla="*/ 342 h 361"/>
                <a:gd name="T30" fmla="*/ 150 w 2166"/>
                <a:gd name="T31" fmla="*/ 358 h 361"/>
                <a:gd name="T32" fmla="*/ 179 w 2166"/>
                <a:gd name="T3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6" h="361">
                  <a:moveTo>
                    <a:pt x="179" y="361"/>
                  </a:moveTo>
                  <a:lnTo>
                    <a:pt x="1985" y="361"/>
                  </a:lnTo>
                  <a:lnTo>
                    <a:pt x="2166" y="179"/>
                  </a:lnTo>
                  <a:lnTo>
                    <a:pt x="1987" y="0"/>
                  </a:lnTo>
                  <a:lnTo>
                    <a:pt x="181" y="0"/>
                  </a:lnTo>
                  <a:lnTo>
                    <a:pt x="143" y="2"/>
                  </a:lnTo>
                  <a:lnTo>
                    <a:pt x="78" y="29"/>
                  </a:lnTo>
                  <a:lnTo>
                    <a:pt x="29" y="80"/>
                  </a:lnTo>
                  <a:lnTo>
                    <a:pt x="2" y="143"/>
                  </a:lnTo>
                  <a:lnTo>
                    <a:pt x="0" y="181"/>
                  </a:lnTo>
                  <a:lnTo>
                    <a:pt x="0" y="202"/>
                  </a:lnTo>
                  <a:lnTo>
                    <a:pt x="10" y="245"/>
                  </a:lnTo>
                  <a:lnTo>
                    <a:pt x="42" y="299"/>
                  </a:lnTo>
                  <a:lnTo>
                    <a:pt x="74" y="327"/>
                  </a:lnTo>
                  <a:lnTo>
                    <a:pt x="97" y="342"/>
                  </a:lnTo>
                  <a:lnTo>
                    <a:pt x="150" y="358"/>
                  </a:lnTo>
                  <a:lnTo>
                    <a:pt x="179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ADC049D-05C2-4F43-99B2-66ABE86466F5}"/>
                </a:ext>
              </a:extLst>
            </p:cNvPr>
            <p:cNvGrpSpPr/>
            <p:nvPr/>
          </p:nvGrpSpPr>
          <p:grpSpPr>
            <a:xfrm>
              <a:off x="3350649" y="1200355"/>
              <a:ext cx="344650" cy="523253"/>
              <a:chOff x="3350649" y="1200355"/>
              <a:chExt cx="344650" cy="523253"/>
            </a:xfrm>
          </p:grpSpPr>
          <p:sp>
            <p:nvSpPr>
              <p:cNvPr id="57" name="Freeform 124">
                <a:extLst>
                  <a:ext uri="{FF2B5EF4-FFF2-40B4-BE49-F238E27FC236}">
                    <a16:creationId xmlns:a16="http://schemas.microsoft.com/office/drawing/2014/main" id="{5A0E3A8C-F45A-45FD-A364-3F22906A7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523144"/>
                <a:ext cx="318138" cy="200464"/>
              </a:xfrm>
              <a:custGeom>
                <a:avLst/>
                <a:gdLst>
                  <a:gd name="T0" fmla="*/ 177 w 684"/>
                  <a:gd name="T1" fmla="*/ 431 h 431"/>
                  <a:gd name="T2" fmla="*/ 213 w 684"/>
                  <a:gd name="T3" fmla="*/ 428 h 431"/>
                  <a:gd name="T4" fmla="*/ 279 w 684"/>
                  <a:gd name="T5" fmla="*/ 403 h 431"/>
                  <a:gd name="T6" fmla="*/ 306 w 684"/>
                  <a:gd name="T7" fmla="*/ 378 h 431"/>
                  <a:gd name="T8" fmla="*/ 684 w 684"/>
                  <a:gd name="T9" fmla="*/ 0 h 431"/>
                  <a:gd name="T10" fmla="*/ 653 w 684"/>
                  <a:gd name="T11" fmla="*/ 25 h 431"/>
                  <a:gd name="T12" fmla="*/ 619 w 684"/>
                  <a:gd name="T13" fmla="*/ 38 h 431"/>
                  <a:gd name="T14" fmla="*/ 591 w 684"/>
                  <a:gd name="T15" fmla="*/ 46 h 431"/>
                  <a:gd name="T16" fmla="*/ 562 w 684"/>
                  <a:gd name="T17" fmla="*/ 49 h 431"/>
                  <a:gd name="T18" fmla="*/ 125 w 684"/>
                  <a:gd name="T19" fmla="*/ 49 h 431"/>
                  <a:gd name="T20" fmla="*/ 125 w 684"/>
                  <a:gd name="T21" fmla="*/ 49 h 431"/>
                  <a:gd name="T22" fmla="*/ 127 w 684"/>
                  <a:gd name="T23" fmla="*/ 49 h 431"/>
                  <a:gd name="T24" fmla="*/ 51 w 684"/>
                  <a:gd name="T25" fmla="*/ 125 h 431"/>
                  <a:gd name="T26" fmla="*/ 28 w 684"/>
                  <a:gd name="T27" fmla="*/ 152 h 431"/>
                  <a:gd name="T28" fmla="*/ 0 w 684"/>
                  <a:gd name="T29" fmla="*/ 217 h 431"/>
                  <a:gd name="T30" fmla="*/ 0 w 684"/>
                  <a:gd name="T31" fmla="*/ 287 h 431"/>
                  <a:gd name="T32" fmla="*/ 28 w 684"/>
                  <a:gd name="T33" fmla="*/ 350 h 431"/>
                  <a:gd name="T34" fmla="*/ 51 w 684"/>
                  <a:gd name="T35" fmla="*/ 380 h 431"/>
                  <a:gd name="T36" fmla="*/ 53 w 684"/>
                  <a:gd name="T37" fmla="*/ 380 h 431"/>
                  <a:gd name="T38" fmla="*/ 55 w 684"/>
                  <a:gd name="T39" fmla="*/ 382 h 431"/>
                  <a:gd name="T40" fmla="*/ 82 w 684"/>
                  <a:gd name="T41" fmla="*/ 405 h 431"/>
                  <a:gd name="T42" fmla="*/ 146 w 684"/>
                  <a:gd name="T43" fmla="*/ 428 h 431"/>
                  <a:gd name="T44" fmla="*/ 177 w 684"/>
                  <a:gd name="T45" fmla="*/ 431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4" h="431">
                    <a:moveTo>
                      <a:pt x="177" y="431"/>
                    </a:moveTo>
                    <a:lnTo>
                      <a:pt x="213" y="428"/>
                    </a:lnTo>
                    <a:lnTo>
                      <a:pt x="279" y="403"/>
                    </a:lnTo>
                    <a:lnTo>
                      <a:pt x="306" y="378"/>
                    </a:lnTo>
                    <a:lnTo>
                      <a:pt x="684" y="0"/>
                    </a:lnTo>
                    <a:lnTo>
                      <a:pt x="653" y="25"/>
                    </a:lnTo>
                    <a:lnTo>
                      <a:pt x="619" y="38"/>
                    </a:lnTo>
                    <a:lnTo>
                      <a:pt x="591" y="46"/>
                    </a:lnTo>
                    <a:lnTo>
                      <a:pt x="562" y="49"/>
                    </a:lnTo>
                    <a:lnTo>
                      <a:pt x="125" y="49"/>
                    </a:lnTo>
                    <a:lnTo>
                      <a:pt x="125" y="49"/>
                    </a:lnTo>
                    <a:lnTo>
                      <a:pt x="127" y="49"/>
                    </a:lnTo>
                    <a:lnTo>
                      <a:pt x="51" y="125"/>
                    </a:lnTo>
                    <a:lnTo>
                      <a:pt x="28" y="152"/>
                    </a:lnTo>
                    <a:lnTo>
                      <a:pt x="0" y="217"/>
                    </a:lnTo>
                    <a:lnTo>
                      <a:pt x="0" y="287"/>
                    </a:lnTo>
                    <a:lnTo>
                      <a:pt x="28" y="350"/>
                    </a:lnTo>
                    <a:lnTo>
                      <a:pt x="51" y="380"/>
                    </a:lnTo>
                    <a:lnTo>
                      <a:pt x="53" y="380"/>
                    </a:lnTo>
                    <a:lnTo>
                      <a:pt x="55" y="382"/>
                    </a:lnTo>
                    <a:lnTo>
                      <a:pt x="82" y="405"/>
                    </a:lnTo>
                    <a:lnTo>
                      <a:pt x="146" y="428"/>
                    </a:lnTo>
                    <a:lnTo>
                      <a:pt x="177" y="4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25">
                <a:extLst>
                  <a:ext uri="{FF2B5EF4-FFF2-40B4-BE49-F238E27FC236}">
                    <a16:creationId xmlns:a16="http://schemas.microsoft.com/office/drawing/2014/main" id="{11DF0C8D-6751-4FF8-9DCA-69059E540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461284"/>
                <a:ext cx="229766" cy="84651"/>
              </a:xfrm>
              <a:custGeom>
                <a:avLst/>
                <a:gdLst>
                  <a:gd name="T0" fmla="*/ 0 w 494"/>
                  <a:gd name="T1" fmla="*/ 182 h 182"/>
                  <a:gd name="T2" fmla="*/ 437 w 494"/>
                  <a:gd name="T3" fmla="*/ 182 h 182"/>
                  <a:gd name="T4" fmla="*/ 466 w 494"/>
                  <a:gd name="T5" fmla="*/ 179 h 182"/>
                  <a:gd name="T6" fmla="*/ 494 w 494"/>
                  <a:gd name="T7" fmla="*/ 171 h 182"/>
                  <a:gd name="T8" fmla="*/ 464 w 494"/>
                  <a:gd name="T9" fmla="*/ 179 h 182"/>
                  <a:gd name="T10" fmla="*/ 437 w 494"/>
                  <a:gd name="T11" fmla="*/ 182 h 182"/>
                  <a:gd name="T12" fmla="*/ 401 w 494"/>
                  <a:gd name="T13" fmla="*/ 179 h 182"/>
                  <a:gd name="T14" fmla="*/ 335 w 494"/>
                  <a:gd name="T15" fmla="*/ 152 h 182"/>
                  <a:gd name="T16" fmla="*/ 308 w 494"/>
                  <a:gd name="T17" fmla="*/ 129 h 182"/>
                  <a:gd name="T18" fmla="*/ 181 w 494"/>
                  <a:gd name="T19" fmla="*/ 0 h 182"/>
                  <a:gd name="T20" fmla="*/ 0 w 494"/>
                  <a:gd name="T21" fmla="*/ 182 h 182"/>
                  <a:gd name="T22" fmla="*/ 0 w 494"/>
                  <a:gd name="T23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4" h="182">
                    <a:moveTo>
                      <a:pt x="0" y="182"/>
                    </a:moveTo>
                    <a:lnTo>
                      <a:pt x="437" y="182"/>
                    </a:lnTo>
                    <a:lnTo>
                      <a:pt x="466" y="179"/>
                    </a:lnTo>
                    <a:lnTo>
                      <a:pt x="494" y="171"/>
                    </a:lnTo>
                    <a:lnTo>
                      <a:pt x="464" y="179"/>
                    </a:lnTo>
                    <a:lnTo>
                      <a:pt x="437" y="182"/>
                    </a:lnTo>
                    <a:lnTo>
                      <a:pt x="401" y="179"/>
                    </a:lnTo>
                    <a:lnTo>
                      <a:pt x="335" y="152"/>
                    </a:lnTo>
                    <a:lnTo>
                      <a:pt x="308" y="129"/>
                    </a:lnTo>
                    <a:lnTo>
                      <a:pt x="181" y="0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26">
                <a:extLst>
                  <a:ext uri="{FF2B5EF4-FFF2-40B4-BE49-F238E27FC236}">
                    <a16:creationId xmlns:a16="http://schemas.microsoft.com/office/drawing/2014/main" id="{08054501-D6E4-4A4F-8DED-A5791647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200355"/>
                <a:ext cx="318138" cy="199069"/>
              </a:xfrm>
              <a:custGeom>
                <a:avLst/>
                <a:gdLst>
                  <a:gd name="T0" fmla="*/ 684 w 684"/>
                  <a:gd name="T1" fmla="*/ 428 h 428"/>
                  <a:gd name="T2" fmla="*/ 306 w 684"/>
                  <a:gd name="T3" fmla="*/ 51 h 428"/>
                  <a:gd name="T4" fmla="*/ 296 w 684"/>
                  <a:gd name="T5" fmla="*/ 42 h 428"/>
                  <a:gd name="T6" fmla="*/ 285 w 684"/>
                  <a:gd name="T7" fmla="*/ 34 h 428"/>
                  <a:gd name="T8" fmla="*/ 262 w 684"/>
                  <a:gd name="T9" fmla="*/ 19 h 428"/>
                  <a:gd name="T10" fmla="*/ 207 w 684"/>
                  <a:gd name="T11" fmla="*/ 0 h 428"/>
                  <a:gd name="T12" fmla="*/ 180 w 684"/>
                  <a:gd name="T13" fmla="*/ 0 h 428"/>
                  <a:gd name="T14" fmla="*/ 144 w 684"/>
                  <a:gd name="T15" fmla="*/ 2 h 428"/>
                  <a:gd name="T16" fmla="*/ 80 w 684"/>
                  <a:gd name="T17" fmla="*/ 27 h 428"/>
                  <a:gd name="T18" fmla="*/ 51 w 684"/>
                  <a:gd name="T19" fmla="*/ 53 h 428"/>
                  <a:gd name="T20" fmla="*/ 28 w 684"/>
                  <a:gd name="T21" fmla="*/ 80 h 428"/>
                  <a:gd name="T22" fmla="*/ 0 w 684"/>
                  <a:gd name="T23" fmla="*/ 145 h 428"/>
                  <a:gd name="T24" fmla="*/ 0 w 684"/>
                  <a:gd name="T25" fmla="*/ 215 h 428"/>
                  <a:gd name="T26" fmla="*/ 28 w 684"/>
                  <a:gd name="T27" fmla="*/ 281 h 428"/>
                  <a:gd name="T28" fmla="*/ 51 w 684"/>
                  <a:gd name="T29" fmla="*/ 308 h 428"/>
                  <a:gd name="T30" fmla="*/ 125 w 684"/>
                  <a:gd name="T31" fmla="*/ 382 h 428"/>
                  <a:gd name="T32" fmla="*/ 562 w 684"/>
                  <a:gd name="T33" fmla="*/ 382 h 428"/>
                  <a:gd name="T34" fmla="*/ 562 w 684"/>
                  <a:gd name="T35" fmla="*/ 382 h 428"/>
                  <a:gd name="T36" fmla="*/ 562 w 684"/>
                  <a:gd name="T37" fmla="*/ 382 h 428"/>
                  <a:gd name="T38" fmla="*/ 593 w 684"/>
                  <a:gd name="T39" fmla="*/ 384 h 428"/>
                  <a:gd name="T40" fmla="*/ 657 w 684"/>
                  <a:gd name="T41" fmla="*/ 407 h 428"/>
                  <a:gd name="T42" fmla="*/ 684 w 684"/>
                  <a:gd name="T43" fmla="*/ 428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4" h="428">
                    <a:moveTo>
                      <a:pt x="684" y="428"/>
                    </a:moveTo>
                    <a:lnTo>
                      <a:pt x="306" y="51"/>
                    </a:lnTo>
                    <a:lnTo>
                      <a:pt x="296" y="42"/>
                    </a:lnTo>
                    <a:lnTo>
                      <a:pt x="285" y="34"/>
                    </a:lnTo>
                    <a:lnTo>
                      <a:pt x="262" y="19"/>
                    </a:lnTo>
                    <a:lnTo>
                      <a:pt x="207" y="0"/>
                    </a:lnTo>
                    <a:lnTo>
                      <a:pt x="180" y="0"/>
                    </a:lnTo>
                    <a:lnTo>
                      <a:pt x="144" y="2"/>
                    </a:lnTo>
                    <a:lnTo>
                      <a:pt x="80" y="27"/>
                    </a:lnTo>
                    <a:lnTo>
                      <a:pt x="51" y="53"/>
                    </a:lnTo>
                    <a:lnTo>
                      <a:pt x="28" y="80"/>
                    </a:lnTo>
                    <a:lnTo>
                      <a:pt x="0" y="145"/>
                    </a:lnTo>
                    <a:lnTo>
                      <a:pt x="0" y="215"/>
                    </a:lnTo>
                    <a:lnTo>
                      <a:pt x="28" y="281"/>
                    </a:lnTo>
                    <a:lnTo>
                      <a:pt x="51" y="308"/>
                    </a:lnTo>
                    <a:lnTo>
                      <a:pt x="125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93" y="384"/>
                    </a:lnTo>
                    <a:lnTo>
                      <a:pt x="657" y="407"/>
                    </a:lnTo>
                    <a:lnTo>
                      <a:pt x="684" y="4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27">
                <a:extLst>
                  <a:ext uri="{FF2B5EF4-FFF2-40B4-BE49-F238E27FC236}">
                    <a16:creationId xmlns:a16="http://schemas.microsoft.com/office/drawing/2014/main" id="{AFC3651F-3A15-46A6-BEF3-40CD57898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203255" cy="83256"/>
              </a:xfrm>
              <a:custGeom>
                <a:avLst/>
                <a:gdLst>
                  <a:gd name="T0" fmla="*/ 181 w 437"/>
                  <a:gd name="T1" fmla="*/ 179 h 179"/>
                  <a:gd name="T2" fmla="*/ 308 w 437"/>
                  <a:gd name="T3" fmla="*/ 53 h 179"/>
                  <a:gd name="T4" fmla="*/ 335 w 437"/>
                  <a:gd name="T5" fmla="*/ 27 h 179"/>
                  <a:gd name="T6" fmla="*/ 401 w 437"/>
                  <a:gd name="T7" fmla="*/ 2 h 179"/>
                  <a:gd name="T8" fmla="*/ 437 w 437"/>
                  <a:gd name="T9" fmla="*/ 0 h 179"/>
                  <a:gd name="T10" fmla="*/ 437 w 437"/>
                  <a:gd name="T11" fmla="*/ 0 h 179"/>
                  <a:gd name="T12" fmla="*/ 0 w 437"/>
                  <a:gd name="T13" fmla="*/ 0 h 179"/>
                  <a:gd name="T14" fmla="*/ 2 w 437"/>
                  <a:gd name="T15" fmla="*/ 0 h 179"/>
                  <a:gd name="T16" fmla="*/ 2 w 437"/>
                  <a:gd name="T17" fmla="*/ 0 h 179"/>
                  <a:gd name="T18" fmla="*/ 181 w 437"/>
                  <a:gd name="T19" fmla="*/ 179 h 179"/>
                  <a:gd name="T20" fmla="*/ 181 w 437"/>
                  <a:gd name="T21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7" h="179">
                    <a:moveTo>
                      <a:pt x="181" y="179"/>
                    </a:moveTo>
                    <a:lnTo>
                      <a:pt x="308" y="53"/>
                    </a:lnTo>
                    <a:lnTo>
                      <a:pt x="335" y="27"/>
                    </a:lnTo>
                    <a:lnTo>
                      <a:pt x="401" y="2"/>
                    </a:lnTo>
                    <a:lnTo>
                      <a:pt x="437" y="0"/>
                    </a:lnTo>
                    <a:lnTo>
                      <a:pt x="437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81" y="179"/>
                    </a:lnTo>
                    <a:lnTo>
                      <a:pt x="181" y="179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28">
                <a:extLst>
                  <a:ext uri="{FF2B5EF4-FFF2-40B4-BE49-F238E27FC236}">
                    <a16:creationId xmlns:a16="http://schemas.microsoft.com/office/drawing/2014/main" id="{EA743ECA-07FF-42C5-827E-960992BE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93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1923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29">
                <a:extLst>
                  <a:ext uri="{FF2B5EF4-FFF2-40B4-BE49-F238E27FC236}">
                    <a16:creationId xmlns:a16="http://schemas.microsoft.com/office/drawing/2014/main" id="{D8B63573-CD9C-4A8D-8EE7-A39B19EF0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974" y="1378029"/>
                <a:ext cx="202325" cy="167906"/>
              </a:xfrm>
              <a:custGeom>
                <a:avLst/>
                <a:gdLst>
                  <a:gd name="T0" fmla="*/ 127 w 435"/>
                  <a:gd name="T1" fmla="*/ 308 h 361"/>
                  <a:gd name="T2" fmla="*/ 154 w 435"/>
                  <a:gd name="T3" fmla="*/ 331 h 361"/>
                  <a:gd name="T4" fmla="*/ 220 w 435"/>
                  <a:gd name="T5" fmla="*/ 358 h 361"/>
                  <a:gd name="T6" fmla="*/ 256 w 435"/>
                  <a:gd name="T7" fmla="*/ 361 h 361"/>
                  <a:gd name="T8" fmla="*/ 283 w 435"/>
                  <a:gd name="T9" fmla="*/ 358 h 361"/>
                  <a:gd name="T10" fmla="*/ 313 w 435"/>
                  <a:gd name="T11" fmla="*/ 350 h 361"/>
                  <a:gd name="T12" fmla="*/ 319 w 435"/>
                  <a:gd name="T13" fmla="*/ 348 h 361"/>
                  <a:gd name="T14" fmla="*/ 325 w 435"/>
                  <a:gd name="T15" fmla="*/ 346 h 361"/>
                  <a:gd name="T16" fmla="*/ 330 w 435"/>
                  <a:gd name="T17" fmla="*/ 344 h 361"/>
                  <a:gd name="T18" fmla="*/ 334 w 435"/>
                  <a:gd name="T19" fmla="*/ 342 h 361"/>
                  <a:gd name="T20" fmla="*/ 336 w 435"/>
                  <a:gd name="T21" fmla="*/ 342 h 361"/>
                  <a:gd name="T22" fmla="*/ 336 w 435"/>
                  <a:gd name="T23" fmla="*/ 340 h 361"/>
                  <a:gd name="T24" fmla="*/ 359 w 435"/>
                  <a:gd name="T25" fmla="*/ 329 h 361"/>
                  <a:gd name="T26" fmla="*/ 378 w 435"/>
                  <a:gd name="T27" fmla="*/ 312 h 361"/>
                  <a:gd name="T28" fmla="*/ 382 w 435"/>
                  <a:gd name="T29" fmla="*/ 308 h 361"/>
                  <a:gd name="T30" fmla="*/ 399 w 435"/>
                  <a:gd name="T31" fmla="*/ 289 h 361"/>
                  <a:gd name="T32" fmla="*/ 423 w 435"/>
                  <a:gd name="T33" fmla="*/ 249 h 361"/>
                  <a:gd name="T34" fmla="*/ 429 w 435"/>
                  <a:gd name="T35" fmla="*/ 226 h 361"/>
                  <a:gd name="T36" fmla="*/ 431 w 435"/>
                  <a:gd name="T37" fmla="*/ 219 h 361"/>
                  <a:gd name="T38" fmla="*/ 433 w 435"/>
                  <a:gd name="T39" fmla="*/ 215 h 361"/>
                  <a:gd name="T40" fmla="*/ 435 w 435"/>
                  <a:gd name="T41" fmla="*/ 196 h 361"/>
                  <a:gd name="T42" fmla="*/ 435 w 435"/>
                  <a:gd name="T43" fmla="*/ 179 h 361"/>
                  <a:gd name="T44" fmla="*/ 435 w 435"/>
                  <a:gd name="T45" fmla="*/ 175 h 361"/>
                  <a:gd name="T46" fmla="*/ 435 w 435"/>
                  <a:gd name="T47" fmla="*/ 171 h 361"/>
                  <a:gd name="T48" fmla="*/ 435 w 435"/>
                  <a:gd name="T49" fmla="*/ 171 h 361"/>
                  <a:gd name="T50" fmla="*/ 435 w 435"/>
                  <a:gd name="T51" fmla="*/ 169 h 361"/>
                  <a:gd name="T52" fmla="*/ 435 w 435"/>
                  <a:gd name="T53" fmla="*/ 169 h 361"/>
                  <a:gd name="T54" fmla="*/ 435 w 435"/>
                  <a:gd name="T55" fmla="*/ 169 h 361"/>
                  <a:gd name="T56" fmla="*/ 435 w 435"/>
                  <a:gd name="T57" fmla="*/ 169 h 361"/>
                  <a:gd name="T58" fmla="*/ 435 w 435"/>
                  <a:gd name="T59" fmla="*/ 169 h 361"/>
                  <a:gd name="T60" fmla="*/ 435 w 435"/>
                  <a:gd name="T61" fmla="*/ 160 h 361"/>
                  <a:gd name="T62" fmla="*/ 433 w 435"/>
                  <a:gd name="T63" fmla="*/ 152 h 361"/>
                  <a:gd name="T64" fmla="*/ 433 w 435"/>
                  <a:gd name="T65" fmla="*/ 150 h 361"/>
                  <a:gd name="T66" fmla="*/ 433 w 435"/>
                  <a:gd name="T67" fmla="*/ 147 h 361"/>
                  <a:gd name="T68" fmla="*/ 431 w 435"/>
                  <a:gd name="T69" fmla="*/ 141 h 361"/>
                  <a:gd name="T70" fmla="*/ 429 w 435"/>
                  <a:gd name="T71" fmla="*/ 135 h 361"/>
                  <a:gd name="T72" fmla="*/ 429 w 435"/>
                  <a:gd name="T73" fmla="*/ 133 h 361"/>
                  <a:gd name="T74" fmla="*/ 429 w 435"/>
                  <a:gd name="T75" fmla="*/ 133 h 361"/>
                  <a:gd name="T76" fmla="*/ 423 w 435"/>
                  <a:gd name="T77" fmla="*/ 112 h 361"/>
                  <a:gd name="T78" fmla="*/ 399 w 435"/>
                  <a:gd name="T79" fmla="*/ 69 h 361"/>
                  <a:gd name="T80" fmla="*/ 382 w 435"/>
                  <a:gd name="T81" fmla="*/ 53 h 361"/>
                  <a:gd name="T82" fmla="*/ 378 w 435"/>
                  <a:gd name="T83" fmla="*/ 46 h 361"/>
                  <a:gd name="T84" fmla="*/ 355 w 435"/>
                  <a:gd name="T85" fmla="*/ 27 h 361"/>
                  <a:gd name="T86" fmla="*/ 302 w 435"/>
                  <a:gd name="T87" fmla="*/ 4 h 361"/>
                  <a:gd name="T88" fmla="*/ 275 w 435"/>
                  <a:gd name="T89" fmla="*/ 0 h 361"/>
                  <a:gd name="T90" fmla="*/ 273 w 435"/>
                  <a:gd name="T91" fmla="*/ 0 h 361"/>
                  <a:gd name="T92" fmla="*/ 273 w 435"/>
                  <a:gd name="T93" fmla="*/ 0 h 361"/>
                  <a:gd name="T94" fmla="*/ 264 w 435"/>
                  <a:gd name="T95" fmla="*/ 0 h 361"/>
                  <a:gd name="T96" fmla="*/ 256 w 435"/>
                  <a:gd name="T97" fmla="*/ 0 h 361"/>
                  <a:gd name="T98" fmla="*/ 256 w 435"/>
                  <a:gd name="T99" fmla="*/ 0 h 361"/>
                  <a:gd name="T100" fmla="*/ 220 w 435"/>
                  <a:gd name="T101" fmla="*/ 2 h 361"/>
                  <a:gd name="T102" fmla="*/ 154 w 435"/>
                  <a:gd name="T103" fmla="*/ 27 h 361"/>
                  <a:gd name="T104" fmla="*/ 127 w 435"/>
                  <a:gd name="T105" fmla="*/ 53 h 361"/>
                  <a:gd name="T106" fmla="*/ 0 w 435"/>
                  <a:gd name="T107" fmla="*/ 179 h 361"/>
                  <a:gd name="T108" fmla="*/ 127 w 435"/>
                  <a:gd name="T109" fmla="*/ 30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35" h="361">
                    <a:moveTo>
                      <a:pt x="127" y="308"/>
                    </a:moveTo>
                    <a:lnTo>
                      <a:pt x="154" y="331"/>
                    </a:lnTo>
                    <a:lnTo>
                      <a:pt x="220" y="358"/>
                    </a:lnTo>
                    <a:lnTo>
                      <a:pt x="256" y="361"/>
                    </a:lnTo>
                    <a:lnTo>
                      <a:pt x="283" y="358"/>
                    </a:lnTo>
                    <a:lnTo>
                      <a:pt x="313" y="350"/>
                    </a:lnTo>
                    <a:lnTo>
                      <a:pt x="319" y="348"/>
                    </a:lnTo>
                    <a:lnTo>
                      <a:pt x="325" y="346"/>
                    </a:lnTo>
                    <a:lnTo>
                      <a:pt x="330" y="344"/>
                    </a:lnTo>
                    <a:lnTo>
                      <a:pt x="334" y="342"/>
                    </a:lnTo>
                    <a:lnTo>
                      <a:pt x="336" y="342"/>
                    </a:lnTo>
                    <a:lnTo>
                      <a:pt x="336" y="340"/>
                    </a:lnTo>
                    <a:lnTo>
                      <a:pt x="359" y="329"/>
                    </a:lnTo>
                    <a:lnTo>
                      <a:pt x="378" y="312"/>
                    </a:lnTo>
                    <a:lnTo>
                      <a:pt x="382" y="308"/>
                    </a:lnTo>
                    <a:lnTo>
                      <a:pt x="399" y="289"/>
                    </a:lnTo>
                    <a:lnTo>
                      <a:pt x="423" y="249"/>
                    </a:lnTo>
                    <a:lnTo>
                      <a:pt x="429" y="226"/>
                    </a:lnTo>
                    <a:lnTo>
                      <a:pt x="431" y="219"/>
                    </a:lnTo>
                    <a:lnTo>
                      <a:pt x="433" y="215"/>
                    </a:lnTo>
                    <a:lnTo>
                      <a:pt x="435" y="196"/>
                    </a:lnTo>
                    <a:lnTo>
                      <a:pt x="435" y="179"/>
                    </a:lnTo>
                    <a:lnTo>
                      <a:pt x="435" y="175"/>
                    </a:lnTo>
                    <a:lnTo>
                      <a:pt x="435" y="171"/>
                    </a:lnTo>
                    <a:lnTo>
                      <a:pt x="435" y="171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0"/>
                    </a:lnTo>
                    <a:lnTo>
                      <a:pt x="433" y="152"/>
                    </a:lnTo>
                    <a:lnTo>
                      <a:pt x="433" y="150"/>
                    </a:lnTo>
                    <a:lnTo>
                      <a:pt x="433" y="147"/>
                    </a:lnTo>
                    <a:lnTo>
                      <a:pt x="431" y="141"/>
                    </a:lnTo>
                    <a:lnTo>
                      <a:pt x="429" y="135"/>
                    </a:lnTo>
                    <a:lnTo>
                      <a:pt x="429" y="133"/>
                    </a:lnTo>
                    <a:lnTo>
                      <a:pt x="429" y="133"/>
                    </a:lnTo>
                    <a:lnTo>
                      <a:pt x="423" y="112"/>
                    </a:lnTo>
                    <a:lnTo>
                      <a:pt x="399" y="69"/>
                    </a:lnTo>
                    <a:lnTo>
                      <a:pt x="382" y="53"/>
                    </a:lnTo>
                    <a:lnTo>
                      <a:pt x="378" y="46"/>
                    </a:lnTo>
                    <a:lnTo>
                      <a:pt x="355" y="27"/>
                    </a:lnTo>
                    <a:lnTo>
                      <a:pt x="302" y="4"/>
                    </a:lnTo>
                    <a:lnTo>
                      <a:pt x="27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264" y="0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20" y="2"/>
                    </a:lnTo>
                    <a:lnTo>
                      <a:pt x="154" y="27"/>
                    </a:lnTo>
                    <a:lnTo>
                      <a:pt x="127" y="53"/>
                    </a:lnTo>
                    <a:lnTo>
                      <a:pt x="0" y="179"/>
                    </a:lnTo>
                    <a:lnTo>
                      <a:pt x="127" y="308"/>
                    </a:lnTo>
                    <a:close/>
                  </a:path>
                </a:pathLst>
              </a:custGeom>
              <a:solidFill>
                <a:srgbClr val="3961B6"/>
              </a:solidFill>
              <a:ln>
                <a:solidFill>
                  <a:srgbClr val="3961B6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118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FEELING HUNGRY?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2DD52-B547-42BA-9E2C-D144F5B8D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46"/>
          <a:stretch/>
        </p:blipFill>
        <p:spPr>
          <a:xfrm>
            <a:off x="409725" y="1428750"/>
            <a:ext cx="1265744" cy="123983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EBF8744-5845-4F2C-A4DF-BF90816ACD24}"/>
              </a:ext>
            </a:extLst>
          </p:cNvPr>
          <p:cNvGrpSpPr/>
          <p:nvPr/>
        </p:nvGrpSpPr>
        <p:grpSpPr>
          <a:xfrm>
            <a:off x="2002289" y="1988610"/>
            <a:ext cx="569461" cy="284226"/>
            <a:chOff x="2485537" y="1200355"/>
            <a:chExt cx="1209762" cy="523253"/>
          </a:xfrm>
        </p:grpSpPr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D27424DA-26D0-46CF-B293-BD0785D7C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537" y="1378029"/>
              <a:ext cx="1007437" cy="167906"/>
            </a:xfrm>
            <a:custGeom>
              <a:avLst/>
              <a:gdLst>
                <a:gd name="T0" fmla="*/ 179 w 2166"/>
                <a:gd name="T1" fmla="*/ 361 h 361"/>
                <a:gd name="T2" fmla="*/ 1985 w 2166"/>
                <a:gd name="T3" fmla="*/ 361 h 361"/>
                <a:gd name="T4" fmla="*/ 2166 w 2166"/>
                <a:gd name="T5" fmla="*/ 179 h 361"/>
                <a:gd name="T6" fmla="*/ 1987 w 2166"/>
                <a:gd name="T7" fmla="*/ 0 h 361"/>
                <a:gd name="T8" fmla="*/ 181 w 2166"/>
                <a:gd name="T9" fmla="*/ 0 h 361"/>
                <a:gd name="T10" fmla="*/ 143 w 2166"/>
                <a:gd name="T11" fmla="*/ 2 h 361"/>
                <a:gd name="T12" fmla="*/ 78 w 2166"/>
                <a:gd name="T13" fmla="*/ 29 h 361"/>
                <a:gd name="T14" fmla="*/ 29 w 2166"/>
                <a:gd name="T15" fmla="*/ 80 h 361"/>
                <a:gd name="T16" fmla="*/ 2 w 2166"/>
                <a:gd name="T17" fmla="*/ 143 h 361"/>
                <a:gd name="T18" fmla="*/ 0 w 2166"/>
                <a:gd name="T19" fmla="*/ 181 h 361"/>
                <a:gd name="T20" fmla="*/ 0 w 2166"/>
                <a:gd name="T21" fmla="*/ 202 h 361"/>
                <a:gd name="T22" fmla="*/ 10 w 2166"/>
                <a:gd name="T23" fmla="*/ 245 h 361"/>
                <a:gd name="T24" fmla="*/ 42 w 2166"/>
                <a:gd name="T25" fmla="*/ 299 h 361"/>
                <a:gd name="T26" fmla="*/ 74 w 2166"/>
                <a:gd name="T27" fmla="*/ 327 h 361"/>
                <a:gd name="T28" fmla="*/ 97 w 2166"/>
                <a:gd name="T29" fmla="*/ 342 h 361"/>
                <a:gd name="T30" fmla="*/ 150 w 2166"/>
                <a:gd name="T31" fmla="*/ 358 h 361"/>
                <a:gd name="T32" fmla="*/ 179 w 2166"/>
                <a:gd name="T3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6" h="361">
                  <a:moveTo>
                    <a:pt x="179" y="361"/>
                  </a:moveTo>
                  <a:lnTo>
                    <a:pt x="1985" y="361"/>
                  </a:lnTo>
                  <a:lnTo>
                    <a:pt x="2166" y="179"/>
                  </a:lnTo>
                  <a:lnTo>
                    <a:pt x="1987" y="0"/>
                  </a:lnTo>
                  <a:lnTo>
                    <a:pt x="181" y="0"/>
                  </a:lnTo>
                  <a:lnTo>
                    <a:pt x="143" y="2"/>
                  </a:lnTo>
                  <a:lnTo>
                    <a:pt x="78" y="29"/>
                  </a:lnTo>
                  <a:lnTo>
                    <a:pt x="29" y="80"/>
                  </a:lnTo>
                  <a:lnTo>
                    <a:pt x="2" y="143"/>
                  </a:lnTo>
                  <a:lnTo>
                    <a:pt x="0" y="181"/>
                  </a:lnTo>
                  <a:lnTo>
                    <a:pt x="0" y="202"/>
                  </a:lnTo>
                  <a:lnTo>
                    <a:pt x="10" y="245"/>
                  </a:lnTo>
                  <a:lnTo>
                    <a:pt x="42" y="299"/>
                  </a:lnTo>
                  <a:lnTo>
                    <a:pt x="74" y="327"/>
                  </a:lnTo>
                  <a:lnTo>
                    <a:pt x="97" y="342"/>
                  </a:lnTo>
                  <a:lnTo>
                    <a:pt x="150" y="358"/>
                  </a:lnTo>
                  <a:lnTo>
                    <a:pt x="179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C932378-9727-4CE7-8828-5555A997E44F}"/>
                </a:ext>
              </a:extLst>
            </p:cNvPr>
            <p:cNvGrpSpPr/>
            <p:nvPr/>
          </p:nvGrpSpPr>
          <p:grpSpPr>
            <a:xfrm>
              <a:off x="3350649" y="1200355"/>
              <a:ext cx="344650" cy="523253"/>
              <a:chOff x="3350649" y="1200355"/>
              <a:chExt cx="344650" cy="523253"/>
            </a:xfrm>
          </p:grpSpPr>
          <p:sp>
            <p:nvSpPr>
              <p:cNvPr id="27" name="Freeform 124">
                <a:extLst>
                  <a:ext uri="{FF2B5EF4-FFF2-40B4-BE49-F238E27FC236}">
                    <a16:creationId xmlns:a16="http://schemas.microsoft.com/office/drawing/2014/main" id="{C6E506A6-51E7-4751-89E0-595610B13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523144"/>
                <a:ext cx="318138" cy="200464"/>
              </a:xfrm>
              <a:custGeom>
                <a:avLst/>
                <a:gdLst>
                  <a:gd name="T0" fmla="*/ 177 w 684"/>
                  <a:gd name="T1" fmla="*/ 431 h 431"/>
                  <a:gd name="T2" fmla="*/ 213 w 684"/>
                  <a:gd name="T3" fmla="*/ 428 h 431"/>
                  <a:gd name="T4" fmla="*/ 279 w 684"/>
                  <a:gd name="T5" fmla="*/ 403 h 431"/>
                  <a:gd name="T6" fmla="*/ 306 w 684"/>
                  <a:gd name="T7" fmla="*/ 378 h 431"/>
                  <a:gd name="T8" fmla="*/ 684 w 684"/>
                  <a:gd name="T9" fmla="*/ 0 h 431"/>
                  <a:gd name="T10" fmla="*/ 653 w 684"/>
                  <a:gd name="T11" fmla="*/ 25 h 431"/>
                  <a:gd name="T12" fmla="*/ 619 w 684"/>
                  <a:gd name="T13" fmla="*/ 38 h 431"/>
                  <a:gd name="T14" fmla="*/ 591 w 684"/>
                  <a:gd name="T15" fmla="*/ 46 h 431"/>
                  <a:gd name="T16" fmla="*/ 562 w 684"/>
                  <a:gd name="T17" fmla="*/ 49 h 431"/>
                  <a:gd name="T18" fmla="*/ 125 w 684"/>
                  <a:gd name="T19" fmla="*/ 49 h 431"/>
                  <a:gd name="T20" fmla="*/ 125 w 684"/>
                  <a:gd name="T21" fmla="*/ 49 h 431"/>
                  <a:gd name="T22" fmla="*/ 127 w 684"/>
                  <a:gd name="T23" fmla="*/ 49 h 431"/>
                  <a:gd name="T24" fmla="*/ 51 w 684"/>
                  <a:gd name="T25" fmla="*/ 125 h 431"/>
                  <a:gd name="T26" fmla="*/ 28 w 684"/>
                  <a:gd name="T27" fmla="*/ 152 h 431"/>
                  <a:gd name="T28" fmla="*/ 0 w 684"/>
                  <a:gd name="T29" fmla="*/ 217 h 431"/>
                  <a:gd name="T30" fmla="*/ 0 w 684"/>
                  <a:gd name="T31" fmla="*/ 287 h 431"/>
                  <a:gd name="T32" fmla="*/ 28 w 684"/>
                  <a:gd name="T33" fmla="*/ 350 h 431"/>
                  <a:gd name="T34" fmla="*/ 51 w 684"/>
                  <a:gd name="T35" fmla="*/ 380 h 431"/>
                  <a:gd name="T36" fmla="*/ 53 w 684"/>
                  <a:gd name="T37" fmla="*/ 380 h 431"/>
                  <a:gd name="T38" fmla="*/ 55 w 684"/>
                  <a:gd name="T39" fmla="*/ 382 h 431"/>
                  <a:gd name="T40" fmla="*/ 82 w 684"/>
                  <a:gd name="T41" fmla="*/ 405 h 431"/>
                  <a:gd name="T42" fmla="*/ 146 w 684"/>
                  <a:gd name="T43" fmla="*/ 428 h 431"/>
                  <a:gd name="T44" fmla="*/ 177 w 684"/>
                  <a:gd name="T45" fmla="*/ 431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4" h="431">
                    <a:moveTo>
                      <a:pt x="177" y="431"/>
                    </a:moveTo>
                    <a:lnTo>
                      <a:pt x="213" y="428"/>
                    </a:lnTo>
                    <a:lnTo>
                      <a:pt x="279" y="403"/>
                    </a:lnTo>
                    <a:lnTo>
                      <a:pt x="306" y="378"/>
                    </a:lnTo>
                    <a:lnTo>
                      <a:pt x="684" y="0"/>
                    </a:lnTo>
                    <a:lnTo>
                      <a:pt x="653" y="25"/>
                    </a:lnTo>
                    <a:lnTo>
                      <a:pt x="619" y="38"/>
                    </a:lnTo>
                    <a:lnTo>
                      <a:pt x="591" y="46"/>
                    </a:lnTo>
                    <a:lnTo>
                      <a:pt x="562" y="49"/>
                    </a:lnTo>
                    <a:lnTo>
                      <a:pt x="125" y="49"/>
                    </a:lnTo>
                    <a:lnTo>
                      <a:pt x="125" y="49"/>
                    </a:lnTo>
                    <a:lnTo>
                      <a:pt x="127" y="49"/>
                    </a:lnTo>
                    <a:lnTo>
                      <a:pt x="51" y="125"/>
                    </a:lnTo>
                    <a:lnTo>
                      <a:pt x="28" y="152"/>
                    </a:lnTo>
                    <a:lnTo>
                      <a:pt x="0" y="217"/>
                    </a:lnTo>
                    <a:lnTo>
                      <a:pt x="0" y="287"/>
                    </a:lnTo>
                    <a:lnTo>
                      <a:pt x="28" y="350"/>
                    </a:lnTo>
                    <a:lnTo>
                      <a:pt x="51" y="380"/>
                    </a:lnTo>
                    <a:lnTo>
                      <a:pt x="53" y="380"/>
                    </a:lnTo>
                    <a:lnTo>
                      <a:pt x="55" y="382"/>
                    </a:lnTo>
                    <a:lnTo>
                      <a:pt x="82" y="405"/>
                    </a:lnTo>
                    <a:lnTo>
                      <a:pt x="146" y="428"/>
                    </a:lnTo>
                    <a:lnTo>
                      <a:pt x="177" y="4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25">
                <a:extLst>
                  <a:ext uri="{FF2B5EF4-FFF2-40B4-BE49-F238E27FC236}">
                    <a16:creationId xmlns:a16="http://schemas.microsoft.com/office/drawing/2014/main" id="{9E5B6E3F-51F2-45A7-8613-81D6FAD1A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461284"/>
                <a:ext cx="229766" cy="84651"/>
              </a:xfrm>
              <a:custGeom>
                <a:avLst/>
                <a:gdLst>
                  <a:gd name="T0" fmla="*/ 0 w 494"/>
                  <a:gd name="T1" fmla="*/ 182 h 182"/>
                  <a:gd name="T2" fmla="*/ 437 w 494"/>
                  <a:gd name="T3" fmla="*/ 182 h 182"/>
                  <a:gd name="T4" fmla="*/ 466 w 494"/>
                  <a:gd name="T5" fmla="*/ 179 h 182"/>
                  <a:gd name="T6" fmla="*/ 494 w 494"/>
                  <a:gd name="T7" fmla="*/ 171 h 182"/>
                  <a:gd name="T8" fmla="*/ 464 w 494"/>
                  <a:gd name="T9" fmla="*/ 179 h 182"/>
                  <a:gd name="T10" fmla="*/ 437 w 494"/>
                  <a:gd name="T11" fmla="*/ 182 h 182"/>
                  <a:gd name="T12" fmla="*/ 401 w 494"/>
                  <a:gd name="T13" fmla="*/ 179 h 182"/>
                  <a:gd name="T14" fmla="*/ 335 w 494"/>
                  <a:gd name="T15" fmla="*/ 152 h 182"/>
                  <a:gd name="T16" fmla="*/ 308 w 494"/>
                  <a:gd name="T17" fmla="*/ 129 h 182"/>
                  <a:gd name="T18" fmla="*/ 181 w 494"/>
                  <a:gd name="T19" fmla="*/ 0 h 182"/>
                  <a:gd name="T20" fmla="*/ 0 w 494"/>
                  <a:gd name="T21" fmla="*/ 182 h 182"/>
                  <a:gd name="T22" fmla="*/ 0 w 494"/>
                  <a:gd name="T23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4" h="182">
                    <a:moveTo>
                      <a:pt x="0" y="182"/>
                    </a:moveTo>
                    <a:lnTo>
                      <a:pt x="437" y="182"/>
                    </a:lnTo>
                    <a:lnTo>
                      <a:pt x="466" y="179"/>
                    </a:lnTo>
                    <a:lnTo>
                      <a:pt x="494" y="171"/>
                    </a:lnTo>
                    <a:lnTo>
                      <a:pt x="464" y="179"/>
                    </a:lnTo>
                    <a:lnTo>
                      <a:pt x="437" y="182"/>
                    </a:lnTo>
                    <a:lnTo>
                      <a:pt x="401" y="179"/>
                    </a:lnTo>
                    <a:lnTo>
                      <a:pt x="335" y="152"/>
                    </a:lnTo>
                    <a:lnTo>
                      <a:pt x="308" y="129"/>
                    </a:lnTo>
                    <a:lnTo>
                      <a:pt x="181" y="0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26">
                <a:extLst>
                  <a:ext uri="{FF2B5EF4-FFF2-40B4-BE49-F238E27FC236}">
                    <a16:creationId xmlns:a16="http://schemas.microsoft.com/office/drawing/2014/main" id="{5A1BE50C-FE5A-49AC-9338-AA9DB1DC1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200355"/>
                <a:ext cx="318138" cy="199069"/>
              </a:xfrm>
              <a:custGeom>
                <a:avLst/>
                <a:gdLst>
                  <a:gd name="T0" fmla="*/ 684 w 684"/>
                  <a:gd name="T1" fmla="*/ 428 h 428"/>
                  <a:gd name="T2" fmla="*/ 306 w 684"/>
                  <a:gd name="T3" fmla="*/ 51 h 428"/>
                  <a:gd name="T4" fmla="*/ 296 w 684"/>
                  <a:gd name="T5" fmla="*/ 42 h 428"/>
                  <a:gd name="T6" fmla="*/ 285 w 684"/>
                  <a:gd name="T7" fmla="*/ 34 h 428"/>
                  <a:gd name="T8" fmla="*/ 262 w 684"/>
                  <a:gd name="T9" fmla="*/ 19 h 428"/>
                  <a:gd name="T10" fmla="*/ 207 w 684"/>
                  <a:gd name="T11" fmla="*/ 0 h 428"/>
                  <a:gd name="T12" fmla="*/ 180 w 684"/>
                  <a:gd name="T13" fmla="*/ 0 h 428"/>
                  <a:gd name="T14" fmla="*/ 144 w 684"/>
                  <a:gd name="T15" fmla="*/ 2 h 428"/>
                  <a:gd name="T16" fmla="*/ 80 w 684"/>
                  <a:gd name="T17" fmla="*/ 27 h 428"/>
                  <a:gd name="T18" fmla="*/ 51 w 684"/>
                  <a:gd name="T19" fmla="*/ 53 h 428"/>
                  <a:gd name="T20" fmla="*/ 28 w 684"/>
                  <a:gd name="T21" fmla="*/ 80 h 428"/>
                  <a:gd name="T22" fmla="*/ 0 w 684"/>
                  <a:gd name="T23" fmla="*/ 145 h 428"/>
                  <a:gd name="T24" fmla="*/ 0 w 684"/>
                  <a:gd name="T25" fmla="*/ 215 h 428"/>
                  <a:gd name="T26" fmla="*/ 28 w 684"/>
                  <a:gd name="T27" fmla="*/ 281 h 428"/>
                  <a:gd name="T28" fmla="*/ 51 w 684"/>
                  <a:gd name="T29" fmla="*/ 308 h 428"/>
                  <a:gd name="T30" fmla="*/ 125 w 684"/>
                  <a:gd name="T31" fmla="*/ 382 h 428"/>
                  <a:gd name="T32" fmla="*/ 562 w 684"/>
                  <a:gd name="T33" fmla="*/ 382 h 428"/>
                  <a:gd name="T34" fmla="*/ 562 w 684"/>
                  <a:gd name="T35" fmla="*/ 382 h 428"/>
                  <a:gd name="T36" fmla="*/ 562 w 684"/>
                  <a:gd name="T37" fmla="*/ 382 h 428"/>
                  <a:gd name="T38" fmla="*/ 593 w 684"/>
                  <a:gd name="T39" fmla="*/ 384 h 428"/>
                  <a:gd name="T40" fmla="*/ 657 w 684"/>
                  <a:gd name="T41" fmla="*/ 407 h 428"/>
                  <a:gd name="T42" fmla="*/ 684 w 684"/>
                  <a:gd name="T43" fmla="*/ 428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4" h="428">
                    <a:moveTo>
                      <a:pt x="684" y="428"/>
                    </a:moveTo>
                    <a:lnTo>
                      <a:pt x="306" y="51"/>
                    </a:lnTo>
                    <a:lnTo>
                      <a:pt x="296" y="42"/>
                    </a:lnTo>
                    <a:lnTo>
                      <a:pt x="285" y="34"/>
                    </a:lnTo>
                    <a:lnTo>
                      <a:pt x="262" y="19"/>
                    </a:lnTo>
                    <a:lnTo>
                      <a:pt x="207" y="0"/>
                    </a:lnTo>
                    <a:lnTo>
                      <a:pt x="180" y="0"/>
                    </a:lnTo>
                    <a:lnTo>
                      <a:pt x="144" y="2"/>
                    </a:lnTo>
                    <a:lnTo>
                      <a:pt x="80" y="27"/>
                    </a:lnTo>
                    <a:lnTo>
                      <a:pt x="51" y="53"/>
                    </a:lnTo>
                    <a:lnTo>
                      <a:pt x="28" y="80"/>
                    </a:lnTo>
                    <a:lnTo>
                      <a:pt x="0" y="145"/>
                    </a:lnTo>
                    <a:lnTo>
                      <a:pt x="0" y="215"/>
                    </a:lnTo>
                    <a:lnTo>
                      <a:pt x="28" y="281"/>
                    </a:lnTo>
                    <a:lnTo>
                      <a:pt x="51" y="308"/>
                    </a:lnTo>
                    <a:lnTo>
                      <a:pt x="125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93" y="384"/>
                    </a:lnTo>
                    <a:lnTo>
                      <a:pt x="657" y="407"/>
                    </a:lnTo>
                    <a:lnTo>
                      <a:pt x="684" y="4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27">
                <a:extLst>
                  <a:ext uri="{FF2B5EF4-FFF2-40B4-BE49-F238E27FC236}">
                    <a16:creationId xmlns:a16="http://schemas.microsoft.com/office/drawing/2014/main" id="{C0D3D704-E43E-4EA2-BF74-675D0154E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203255" cy="83256"/>
              </a:xfrm>
              <a:custGeom>
                <a:avLst/>
                <a:gdLst>
                  <a:gd name="T0" fmla="*/ 181 w 437"/>
                  <a:gd name="T1" fmla="*/ 179 h 179"/>
                  <a:gd name="T2" fmla="*/ 308 w 437"/>
                  <a:gd name="T3" fmla="*/ 53 h 179"/>
                  <a:gd name="T4" fmla="*/ 335 w 437"/>
                  <a:gd name="T5" fmla="*/ 27 h 179"/>
                  <a:gd name="T6" fmla="*/ 401 w 437"/>
                  <a:gd name="T7" fmla="*/ 2 h 179"/>
                  <a:gd name="T8" fmla="*/ 437 w 437"/>
                  <a:gd name="T9" fmla="*/ 0 h 179"/>
                  <a:gd name="T10" fmla="*/ 437 w 437"/>
                  <a:gd name="T11" fmla="*/ 0 h 179"/>
                  <a:gd name="T12" fmla="*/ 0 w 437"/>
                  <a:gd name="T13" fmla="*/ 0 h 179"/>
                  <a:gd name="T14" fmla="*/ 2 w 437"/>
                  <a:gd name="T15" fmla="*/ 0 h 179"/>
                  <a:gd name="T16" fmla="*/ 2 w 437"/>
                  <a:gd name="T17" fmla="*/ 0 h 179"/>
                  <a:gd name="T18" fmla="*/ 181 w 437"/>
                  <a:gd name="T19" fmla="*/ 179 h 179"/>
                  <a:gd name="T20" fmla="*/ 181 w 437"/>
                  <a:gd name="T21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7" h="179">
                    <a:moveTo>
                      <a:pt x="181" y="179"/>
                    </a:moveTo>
                    <a:lnTo>
                      <a:pt x="308" y="53"/>
                    </a:lnTo>
                    <a:lnTo>
                      <a:pt x="335" y="27"/>
                    </a:lnTo>
                    <a:lnTo>
                      <a:pt x="401" y="2"/>
                    </a:lnTo>
                    <a:lnTo>
                      <a:pt x="437" y="0"/>
                    </a:lnTo>
                    <a:lnTo>
                      <a:pt x="437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81" y="179"/>
                    </a:lnTo>
                    <a:lnTo>
                      <a:pt x="181" y="179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28">
                <a:extLst>
                  <a:ext uri="{FF2B5EF4-FFF2-40B4-BE49-F238E27FC236}">
                    <a16:creationId xmlns:a16="http://schemas.microsoft.com/office/drawing/2014/main" id="{11D6FCE8-1686-484B-BFCC-83324B9C4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93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1923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29">
                <a:extLst>
                  <a:ext uri="{FF2B5EF4-FFF2-40B4-BE49-F238E27FC236}">
                    <a16:creationId xmlns:a16="http://schemas.microsoft.com/office/drawing/2014/main" id="{5D23160C-B13F-4229-BD8F-E4C63BDCF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974" y="1378029"/>
                <a:ext cx="202325" cy="167906"/>
              </a:xfrm>
              <a:custGeom>
                <a:avLst/>
                <a:gdLst>
                  <a:gd name="T0" fmla="*/ 127 w 435"/>
                  <a:gd name="T1" fmla="*/ 308 h 361"/>
                  <a:gd name="T2" fmla="*/ 154 w 435"/>
                  <a:gd name="T3" fmla="*/ 331 h 361"/>
                  <a:gd name="T4" fmla="*/ 220 w 435"/>
                  <a:gd name="T5" fmla="*/ 358 h 361"/>
                  <a:gd name="T6" fmla="*/ 256 w 435"/>
                  <a:gd name="T7" fmla="*/ 361 h 361"/>
                  <a:gd name="T8" fmla="*/ 283 w 435"/>
                  <a:gd name="T9" fmla="*/ 358 h 361"/>
                  <a:gd name="T10" fmla="*/ 313 w 435"/>
                  <a:gd name="T11" fmla="*/ 350 h 361"/>
                  <a:gd name="T12" fmla="*/ 319 w 435"/>
                  <a:gd name="T13" fmla="*/ 348 h 361"/>
                  <a:gd name="T14" fmla="*/ 325 w 435"/>
                  <a:gd name="T15" fmla="*/ 346 h 361"/>
                  <a:gd name="T16" fmla="*/ 330 w 435"/>
                  <a:gd name="T17" fmla="*/ 344 h 361"/>
                  <a:gd name="T18" fmla="*/ 334 w 435"/>
                  <a:gd name="T19" fmla="*/ 342 h 361"/>
                  <a:gd name="T20" fmla="*/ 336 w 435"/>
                  <a:gd name="T21" fmla="*/ 342 h 361"/>
                  <a:gd name="T22" fmla="*/ 336 w 435"/>
                  <a:gd name="T23" fmla="*/ 340 h 361"/>
                  <a:gd name="T24" fmla="*/ 359 w 435"/>
                  <a:gd name="T25" fmla="*/ 329 h 361"/>
                  <a:gd name="T26" fmla="*/ 378 w 435"/>
                  <a:gd name="T27" fmla="*/ 312 h 361"/>
                  <a:gd name="T28" fmla="*/ 382 w 435"/>
                  <a:gd name="T29" fmla="*/ 308 h 361"/>
                  <a:gd name="T30" fmla="*/ 399 w 435"/>
                  <a:gd name="T31" fmla="*/ 289 h 361"/>
                  <a:gd name="T32" fmla="*/ 423 w 435"/>
                  <a:gd name="T33" fmla="*/ 249 h 361"/>
                  <a:gd name="T34" fmla="*/ 429 w 435"/>
                  <a:gd name="T35" fmla="*/ 226 h 361"/>
                  <a:gd name="T36" fmla="*/ 431 w 435"/>
                  <a:gd name="T37" fmla="*/ 219 h 361"/>
                  <a:gd name="T38" fmla="*/ 433 w 435"/>
                  <a:gd name="T39" fmla="*/ 215 h 361"/>
                  <a:gd name="T40" fmla="*/ 435 w 435"/>
                  <a:gd name="T41" fmla="*/ 196 h 361"/>
                  <a:gd name="T42" fmla="*/ 435 w 435"/>
                  <a:gd name="T43" fmla="*/ 179 h 361"/>
                  <a:gd name="T44" fmla="*/ 435 w 435"/>
                  <a:gd name="T45" fmla="*/ 175 h 361"/>
                  <a:gd name="T46" fmla="*/ 435 w 435"/>
                  <a:gd name="T47" fmla="*/ 171 h 361"/>
                  <a:gd name="T48" fmla="*/ 435 w 435"/>
                  <a:gd name="T49" fmla="*/ 171 h 361"/>
                  <a:gd name="T50" fmla="*/ 435 w 435"/>
                  <a:gd name="T51" fmla="*/ 169 h 361"/>
                  <a:gd name="T52" fmla="*/ 435 w 435"/>
                  <a:gd name="T53" fmla="*/ 169 h 361"/>
                  <a:gd name="T54" fmla="*/ 435 w 435"/>
                  <a:gd name="T55" fmla="*/ 169 h 361"/>
                  <a:gd name="T56" fmla="*/ 435 w 435"/>
                  <a:gd name="T57" fmla="*/ 169 h 361"/>
                  <a:gd name="T58" fmla="*/ 435 w 435"/>
                  <a:gd name="T59" fmla="*/ 169 h 361"/>
                  <a:gd name="T60" fmla="*/ 435 w 435"/>
                  <a:gd name="T61" fmla="*/ 160 h 361"/>
                  <a:gd name="T62" fmla="*/ 433 w 435"/>
                  <a:gd name="T63" fmla="*/ 152 h 361"/>
                  <a:gd name="T64" fmla="*/ 433 w 435"/>
                  <a:gd name="T65" fmla="*/ 150 h 361"/>
                  <a:gd name="T66" fmla="*/ 433 w 435"/>
                  <a:gd name="T67" fmla="*/ 147 h 361"/>
                  <a:gd name="T68" fmla="*/ 431 w 435"/>
                  <a:gd name="T69" fmla="*/ 141 h 361"/>
                  <a:gd name="T70" fmla="*/ 429 w 435"/>
                  <a:gd name="T71" fmla="*/ 135 h 361"/>
                  <a:gd name="T72" fmla="*/ 429 w 435"/>
                  <a:gd name="T73" fmla="*/ 133 h 361"/>
                  <a:gd name="T74" fmla="*/ 429 w 435"/>
                  <a:gd name="T75" fmla="*/ 133 h 361"/>
                  <a:gd name="T76" fmla="*/ 423 w 435"/>
                  <a:gd name="T77" fmla="*/ 112 h 361"/>
                  <a:gd name="T78" fmla="*/ 399 w 435"/>
                  <a:gd name="T79" fmla="*/ 69 h 361"/>
                  <a:gd name="T80" fmla="*/ 382 w 435"/>
                  <a:gd name="T81" fmla="*/ 53 h 361"/>
                  <a:gd name="T82" fmla="*/ 378 w 435"/>
                  <a:gd name="T83" fmla="*/ 46 h 361"/>
                  <a:gd name="T84" fmla="*/ 355 w 435"/>
                  <a:gd name="T85" fmla="*/ 27 h 361"/>
                  <a:gd name="T86" fmla="*/ 302 w 435"/>
                  <a:gd name="T87" fmla="*/ 4 h 361"/>
                  <a:gd name="T88" fmla="*/ 275 w 435"/>
                  <a:gd name="T89" fmla="*/ 0 h 361"/>
                  <a:gd name="T90" fmla="*/ 273 w 435"/>
                  <a:gd name="T91" fmla="*/ 0 h 361"/>
                  <a:gd name="T92" fmla="*/ 273 w 435"/>
                  <a:gd name="T93" fmla="*/ 0 h 361"/>
                  <a:gd name="T94" fmla="*/ 264 w 435"/>
                  <a:gd name="T95" fmla="*/ 0 h 361"/>
                  <a:gd name="T96" fmla="*/ 256 w 435"/>
                  <a:gd name="T97" fmla="*/ 0 h 361"/>
                  <a:gd name="T98" fmla="*/ 256 w 435"/>
                  <a:gd name="T99" fmla="*/ 0 h 361"/>
                  <a:gd name="T100" fmla="*/ 220 w 435"/>
                  <a:gd name="T101" fmla="*/ 2 h 361"/>
                  <a:gd name="T102" fmla="*/ 154 w 435"/>
                  <a:gd name="T103" fmla="*/ 27 h 361"/>
                  <a:gd name="T104" fmla="*/ 127 w 435"/>
                  <a:gd name="T105" fmla="*/ 53 h 361"/>
                  <a:gd name="T106" fmla="*/ 0 w 435"/>
                  <a:gd name="T107" fmla="*/ 179 h 361"/>
                  <a:gd name="T108" fmla="*/ 127 w 435"/>
                  <a:gd name="T109" fmla="*/ 30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35" h="361">
                    <a:moveTo>
                      <a:pt x="127" y="308"/>
                    </a:moveTo>
                    <a:lnTo>
                      <a:pt x="154" y="331"/>
                    </a:lnTo>
                    <a:lnTo>
                      <a:pt x="220" y="358"/>
                    </a:lnTo>
                    <a:lnTo>
                      <a:pt x="256" y="361"/>
                    </a:lnTo>
                    <a:lnTo>
                      <a:pt x="283" y="358"/>
                    </a:lnTo>
                    <a:lnTo>
                      <a:pt x="313" y="350"/>
                    </a:lnTo>
                    <a:lnTo>
                      <a:pt x="319" y="348"/>
                    </a:lnTo>
                    <a:lnTo>
                      <a:pt x="325" y="346"/>
                    </a:lnTo>
                    <a:lnTo>
                      <a:pt x="330" y="344"/>
                    </a:lnTo>
                    <a:lnTo>
                      <a:pt x="334" y="342"/>
                    </a:lnTo>
                    <a:lnTo>
                      <a:pt x="336" y="342"/>
                    </a:lnTo>
                    <a:lnTo>
                      <a:pt x="336" y="340"/>
                    </a:lnTo>
                    <a:lnTo>
                      <a:pt x="359" y="329"/>
                    </a:lnTo>
                    <a:lnTo>
                      <a:pt x="378" y="312"/>
                    </a:lnTo>
                    <a:lnTo>
                      <a:pt x="382" y="308"/>
                    </a:lnTo>
                    <a:lnTo>
                      <a:pt x="399" y="289"/>
                    </a:lnTo>
                    <a:lnTo>
                      <a:pt x="423" y="249"/>
                    </a:lnTo>
                    <a:lnTo>
                      <a:pt x="429" y="226"/>
                    </a:lnTo>
                    <a:lnTo>
                      <a:pt x="431" y="219"/>
                    </a:lnTo>
                    <a:lnTo>
                      <a:pt x="433" y="215"/>
                    </a:lnTo>
                    <a:lnTo>
                      <a:pt x="435" y="196"/>
                    </a:lnTo>
                    <a:lnTo>
                      <a:pt x="435" y="179"/>
                    </a:lnTo>
                    <a:lnTo>
                      <a:pt x="435" y="175"/>
                    </a:lnTo>
                    <a:lnTo>
                      <a:pt x="435" y="171"/>
                    </a:lnTo>
                    <a:lnTo>
                      <a:pt x="435" y="171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0"/>
                    </a:lnTo>
                    <a:lnTo>
                      <a:pt x="433" y="152"/>
                    </a:lnTo>
                    <a:lnTo>
                      <a:pt x="433" y="150"/>
                    </a:lnTo>
                    <a:lnTo>
                      <a:pt x="433" y="147"/>
                    </a:lnTo>
                    <a:lnTo>
                      <a:pt x="431" y="141"/>
                    </a:lnTo>
                    <a:lnTo>
                      <a:pt x="429" y="135"/>
                    </a:lnTo>
                    <a:lnTo>
                      <a:pt x="429" y="133"/>
                    </a:lnTo>
                    <a:lnTo>
                      <a:pt x="429" y="133"/>
                    </a:lnTo>
                    <a:lnTo>
                      <a:pt x="423" y="112"/>
                    </a:lnTo>
                    <a:lnTo>
                      <a:pt x="399" y="69"/>
                    </a:lnTo>
                    <a:lnTo>
                      <a:pt x="382" y="53"/>
                    </a:lnTo>
                    <a:lnTo>
                      <a:pt x="378" y="46"/>
                    </a:lnTo>
                    <a:lnTo>
                      <a:pt x="355" y="27"/>
                    </a:lnTo>
                    <a:lnTo>
                      <a:pt x="302" y="4"/>
                    </a:lnTo>
                    <a:lnTo>
                      <a:pt x="27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264" y="0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20" y="2"/>
                    </a:lnTo>
                    <a:lnTo>
                      <a:pt x="154" y="27"/>
                    </a:lnTo>
                    <a:lnTo>
                      <a:pt x="127" y="53"/>
                    </a:lnTo>
                    <a:lnTo>
                      <a:pt x="0" y="179"/>
                    </a:lnTo>
                    <a:lnTo>
                      <a:pt x="127" y="308"/>
                    </a:lnTo>
                    <a:close/>
                  </a:path>
                </a:pathLst>
              </a:custGeom>
              <a:solidFill>
                <a:srgbClr val="3961B6"/>
              </a:solidFill>
              <a:ln>
                <a:solidFill>
                  <a:srgbClr val="3961B6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A0F61D-C570-494D-94C0-4ED2E591E39A}"/>
              </a:ext>
            </a:extLst>
          </p:cNvPr>
          <p:cNvGrpSpPr/>
          <p:nvPr/>
        </p:nvGrpSpPr>
        <p:grpSpPr>
          <a:xfrm>
            <a:off x="4920518" y="1955613"/>
            <a:ext cx="577268" cy="317223"/>
            <a:chOff x="2485537" y="1200355"/>
            <a:chExt cx="1209762" cy="523253"/>
          </a:xfrm>
        </p:grpSpPr>
        <p:sp>
          <p:nvSpPr>
            <p:cNvPr id="43" name="Freeform 123">
              <a:extLst>
                <a:ext uri="{FF2B5EF4-FFF2-40B4-BE49-F238E27FC236}">
                  <a16:creationId xmlns:a16="http://schemas.microsoft.com/office/drawing/2014/main" id="{078268F8-77F4-4556-A677-9CEF4701D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537" y="1378029"/>
              <a:ext cx="1007437" cy="167906"/>
            </a:xfrm>
            <a:custGeom>
              <a:avLst/>
              <a:gdLst>
                <a:gd name="T0" fmla="*/ 179 w 2166"/>
                <a:gd name="T1" fmla="*/ 361 h 361"/>
                <a:gd name="T2" fmla="*/ 1985 w 2166"/>
                <a:gd name="T3" fmla="*/ 361 h 361"/>
                <a:gd name="T4" fmla="*/ 2166 w 2166"/>
                <a:gd name="T5" fmla="*/ 179 h 361"/>
                <a:gd name="T6" fmla="*/ 1987 w 2166"/>
                <a:gd name="T7" fmla="*/ 0 h 361"/>
                <a:gd name="T8" fmla="*/ 181 w 2166"/>
                <a:gd name="T9" fmla="*/ 0 h 361"/>
                <a:gd name="T10" fmla="*/ 143 w 2166"/>
                <a:gd name="T11" fmla="*/ 2 h 361"/>
                <a:gd name="T12" fmla="*/ 78 w 2166"/>
                <a:gd name="T13" fmla="*/ 29 h 361"/>
                <a:gd name="T14" fmla="*/ 29 w 2166"/>
                <a:gd name="T15" fmla="*/ 80 h 361"/>
                <a:gd name="T16" fmla="*/ 2 w 2166"/>
                <a:gd name="T17" fmla="*/ 143 h 361"/>
                <a:gd name="T18" fmla="*/ 0 w 2166"/>
                <a:gd name="T19" fmla="*/ 181 h 361"/>
                <a:gd name="T20" fmla="*/ 0 w 2166"/>
                <a:gd name="T21" fmla="*/ 202 h 361"/>
                <a:gd name="T22" fmla="*/ 10 w 2166"/>
                <a:gd name="T23" fmla="*/ 245 h 361"/>
                <a:gd name="T24" fmla="*/ 42 w 2166"/>
                <a:gd name="T25" fmla="*/ 299 h 361"/>
                <a:gd name="T26" fmla="*/ 74 w 2166"/>
                <a:gd name="T27" fmla="*/ 327 h 361"/>
                <a:gd name="T28" fmla="*/ 97 w 2166"/>
                <a:gd name="T29" fmla="*/ 342 h 361"/>
                <a:gd name="T30" fmla="*/ 150 w 2166"/>
                <a:gd name="T31" fmla="*/ 358 h 361"/>
                <a:gd name="T32" fmla="*/ 179 w 2166"/>
                <a:gd name="T3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6" h="361">
                  <a:moveTo>
                    <a:pt x="179" y="361"/>
                  </a:moveTo>
                  <a:lnTo>
                    <a:pt x="1985" y="361"/>
                  </a:lnTo>
                  <a:lnTo>
                    <a:pt x="2166" y="179"/>
                  </a:lnTo>
                  <a:lnTo>
                    <a:pt x="1987" y="0"/>
                  </a:lnTo>
                  <a:lnTo>
                    <a:pt x="181" y="0"/>
                  </a:lnTo>
                  <a:lnTo>
                    <a:pt x="143" y="2"/>
                  </a:lnTo>
                  <a:lnTo>
                    <a:pt x="78" y="29"/>
                  </a:lnTo>
                  <a:lnTo>
                    <a:pt x="29" y="80"/>
                  </a:lnTo>
                  <a:lnTo>
                    <a:pt x="2" y="143"/>
                  </a:lnTo>
                  <a:lnTo>
                    <a:pt x="0" y="181"/>
                  </a:lnTo>
                  <a:lnTo>
                    <a:pt x="0" y="202"/>
                  </a:lnTo>
                  <a:lnTo>
                    <a:pt x="10" y="245"/>
                  </a:lnTo>
                  <a:lnTo>
                    <a:pt x="42" y="299"/>
                  </a:lnTo>
                  <a:lnTo>
                    <a:pt x="74" y="327"/>
                  </a:lnTo>
                  <a:lnTo>
                    <a:pt x="97" y="342"/>
                  </a:lnTo>
                  <a:lnTo>
                    <a:pt x="150" y="358"/>
                  </a:lnTo>
                  <a:lnTo>
                    <a:pt x="179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C5A203A-72FF-4371-B15E-D96039D4ABB9}"/>
                </a:ext>
              </a:extLst>
            </p:cNvPr>
            <p:cNvGrpSpPr/>
            <p:nvPr/>
          </p:nvGrpSpPr>
          <p:grpSpPr>
            <a:xfrm>
              <a:off x="3350649" y="1200355"/>
              <a:ext cx="344650" cy="523253"/>
              <a:chOff x="3350649" y="1200355"/>
              <a:chExt cx="344650" cy="523253"/>
            </a:xfrm>
          </p:grpSpPr>
          <p:sp>
            <p:nvSpPr>
              <p:cNvPr id="45" name="Freeform 124">
                <a:extLst>
                  <a:ext uri="{FF2B5EF4-FFF2-40B4-BE49-F238E27FC236}">
                    <a16:creationId xmlns:a16="http://schemas.microsoft.com/office/drawing/2014/main" id="{1633233D-48D0-419B-976A-4BEAF9803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523144"/>
                <a:ext cx="318138" cy="200464"/>
              </a:xfrm>
              <a:custGeom>
                <a:avLst/>
                <a:gdLst>
                  <a:gd name="T0" fmla="*/ 177 w 684"/>
                  <a:gd name="T1" fmla="*/ 431 h 431"/>
                  <a:gd name="T2" fmla="*/ 213 w 684"/>
                  <a:gd name="T3" fmla="*/ 428 h 431"/>
                  <a:gd name="T4" fmla="*/ 279 w 684"/>
                  <a:gd name="T5" fmla="*/ 403 h 431"/>
                  <a:gd name="T6" fmla="*/ 306 w 684"/>
                  <a:gd name="T7" fmla="*/ 378 h 431"/>
                  <a:gd name="T8" fmla="*/ 684 w 684"/>
                  <a:gd name="T9" fmla="*/ 0 h 431"/>
                  <a:gd name="T10" fmla="*/ 653 w 684"/>
                  <a:gd name="T11" fmla="*/ 25 h 431"/>
                  <a:gd name="T12" fmla="*/ 619 w 684"/>
                  <a:gd name="T13" fmla="*/ 38 h 431"/>
                  <a:gd name="T14" fmla="*/ 591 w 684"/>
                  <a:gd name="T15" fmla="*/ 46 h 431"/>
                  <a:gd name="T16" fmla="*/ 562 w 684"/>
                  <a:gd name="T17" fmla="*/ 49 h 431"/>
                  <a:gd name="T18" fmla="*/ 125 w 684"/>
                  <a:gd name="T19" fmla="*/ 49 h 431"/>
                  <a:gd name="T20" fmla="*/ 125 w 684"/>
                  <a:gd name="T21" fmla="*/ 49 h 431"/>
                  <a:gd name="T22" fmla="*/ 127 w 684"/>
                  <a:gd name="T23" fmla="*/ 49 h 431"/>
                  <a:gd name="T24" fmla="*/ 51 w 684"/>
                  <a:gd name="T25" fmla="*/ 125 h 431"/>
                  <a:gd name="T26" fmla="*/ 28 w 684"/>
                  <a:gd name="T27" fmla="*/ 152 h 431"/>
                  <a:gd name="T28" fmla="*/ 0 w 684"/>
                  <a:gd name="T29" fmla="*/ 217 h 431"/>
                  <a:gd name="T30" fmla="*/ 0 w 684"/>
                  <a:gd name="T31" fmla="*/ 287 h 431"/>
                  <a:gd name="T32" fmla="*/ 28 w 684"/>
                  <a:gd name="T33" fmla="*/ 350 h 431"/>
                  <a:gd name="T34" fmla="*/ 51 w 684"/>
                  <a:gd name="T35" fmla="*/ 380 h 431"/>
                  <a:gd name="T36" fmla="*/ 53 w 684"/>
                  <a:gd name="T37" fmla="*/ 380 h 431"/>
                  <a:gd name="T38" fmla="*/ 55 w 684"/>
                  <a:gd name="T39" fmla="*/ 382 h 431"/>
                  <a:gd name="T40" fmla="*/ 82 w 684"/>
                  <a:gd name="T41" fmla="*/ 405 h 431"/>
                  <a:gd name="T42" fmla="*/ 146 w 684"/>
                  <a:gd name="T43" fmla="*/ 428 h 431"/>
                  <a:gd name="T44" fmla="*/ 177 w 684"/>
                  <a:gd name="T45" fmla="*/ 431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4" h="431">
                    <a:moveTo>
                      <a:pt x="177" y="431"/>
                    </a:moveTo>
                    <a:lnTo>
                      <a:pt x="213" y="428"/>
                    </a:lnTo>
                    <a:lnTo>
                      <a:pt x="279" y="403"/>
                    </a:lnTo>
                    <a:lnTo>
                      <a:pt x="306" y="378"/>
                    </a:lnTo>
                    <a:lnTo>
                      <a:pt x="684" y="0"/>
                    </a:lnTo>
                    <a:lnTo>
                      <a:pt x="653" y="25"/>
                    </a:lnTo>
                    <a:lnTo>
                      <a:pt x="619" y="38"/>
                    </a:lnTo>
                    <a:lnTo>
                      <a:pt x="591" y="46"/>
                    </a:lnTo>
                    <a:lnTo>
                      <a:pt x="562" y="49"/>
                    </a:lnTo>
                    <a:lnTo>
                      <a:pt x="125" y="49"/>
                    </a:lnTo>
                    <a:lnTo>
                      <a:pt x="125" y="49"/>
                    </a:lnTo>
                    <a:lnTo>
                      <a:pt x="127" y="49"/>
                    </a:lnTo>
                    <a:lnTo>
                      <a:pt x="51" y="125"/>
                    </a:lnTo>
                    <a:lnTo>
                      <a:pt x="28" y="152"/>
                    </a:lnTo>
                    <a:lnTo>
                      <a:pt x="0" y="217"/>
                    </a:lnTo>
                    <a:lnTo>
                      <a:pt x="0" y="287"/>
                    </a:lnTo>
                    <a:lnTo>
                      <a:pt x="28" y="350"/>
                    </a:lnTo>
                    <a:lnTo>
                      <a:pt x="51" y="380"/>
                    </a:lnTo>
                    <a:lnTo>
                      <a:pt x="53" y="380"/>
                    </a:lnTo>
                    <a:lnTo>
                      <a:pt x="55" y="382"/>
                    </a:lnTo>
                    <a:lnTo>
                      <a:pt x="82" y="405"/>
                    </a:lnTo>
                    <a:lnTo>
                      <a:pt x="146" y="428"/>
                    </a:lnTo>
                    <a:lnTo>
                      <a:pt x="177" y="4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25">
                <a:extLst>
                  <a:ext uri="{FF2B5EF4-FFF2-40B4-BE49-F238E27FC236}">
                    <a16:creationId xmlns:a16="http://schemas.microsoft.com/office/drawing/2014/main" id="{AEA2C52A-B185-4B12-A6C0-C8F345892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461284"/>
                <a:ext cx="229766" cy="84651"/>
              </a:xfrm>
              <a:custGeom>
                <a:avLst/>
                <a:gdLst>
                  <a:gd name="T0" fmla="*/ 0 w 494"/>
                  <a:gd name="T1" fmla="*/ 182 h 182"/>
                  <a:gd name="T2" fmla="*/ 437 w 494"/>
                  <a:gd name="T3" fmla="*/ 182 h 182"/>
                  <a:gd name="T4" fmla="*/ 466 w 494"/>
                  <a:gd name="T5" fmla="*/ 179 h 182"/>
                  <a:gd name="T6" fmla="*/ 494 w 494"/>
                  <a:gd name="T7" fmla="*/ 171 h 182"/>
                  <a:gd name="T8" fmla="*/ 464 w 494"/>
                  <a:gd name="T9" fmla="*/ 179 h 182"/>
                  <a:gd name="T10" fmla="*/ 437 w 494"/>
                  <a:gd name="T11" fmla="*/ 182 h 182"/>
                  <a:gd name="T12" fmla="*/ 401 w 494"/>
                  <a:gd name="T13" fmla="*/ 179 h 182"/>
                  <a:gd name="T14" fmla="*/ 335 w 494"/>
                  <a:gd name="T15" fmla="*/ 152 h 182"/>
                  <a:gd name="T16" fmla="*/ 308 w 494"/>
                  <a:gd name="T17" fmla="*/ 129 h 182"/>
                  <a:gd name="T18" fmla="*/ 181 w 494"/>
                  <a:gd name="T19" fmla="*/ 0 h 182"/>
                  <a:gd name="T20" fmla="*/ 0 w 494"/>
                  <a:gd name="T21" fmla="*/ 182 h 182"/>
                  <a:gd name="T22" fmla="*/ 0 w 494"/>
                  <a:gd name="T23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4" h="182">
                    <a:moveTo>
                      <a:pt x="0" y="182"/>
                    </a:moveTo>
                    <a:lnTo>
                      <a:pt x="437" y="182"/>
                    </a:lnTo>
                    <a:lnTo>
                      <a:pt x="466" y="179"/>
                    </a:lnTo>
                    <a:lnTo>
                      <a:pt x="494" y="171"/>
                    </a:lnTo>
                    <a:lnTo>
                      <a:pt x="464" y="179"/>
                    </a:lnTo>
                    <a:lnTo>
                      <a:pt x="437" y="182"/>
                    </a:lnTo>
                    <a:lnTo>
                      <a:pt x="401" y="179"/>
                    </a:lnTo>
                    <a:lnTo>
                      <a:pt x="335" y="152"/>
                    </a:lnTo>
                    <a:lnTo>
                      <a:pt x="308" y="129"/>
                    </a:lnTo>
                    <a:lnTo>
                      <a:pt x="181" y="0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26">
                <a:extLst>
                  <a:ext uri="{FF2B5EF4-FFF2-40B4-BE49-F238E27FC236}">
                    <a16:creationId xmlns:a16="http://schemas.microsoft.com/office/drawing/2014/main" id="{76499EB4-6C8B-4365-A7C3-E8537004B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200355"/>
                <a:ext cx="318138" cy="199069"/>
              </a:xfrm>
              <a:custGeom>
                <a:avLst/>
                <a:gdLst>
                  <a:gd name="T0" fmla="*/ 684 w 684"/>
                  <a:gd name="T1" fmla="*/ 428 h 428"/>
                  <a:gd name="T2" fmla="*/ 306 w 684"/>
                  <a:gd name="T3" fmla="*/ 51 h 428"/>
                  <a:gd name="T4" fmla="*/ 296 w 684"/>
                  <a:gd name="T5" fmla="*/ 42 h 428"/>
                  <a:gd name="T6" fmla="*/ 285 w 684"/>
                  <a:gd name="T7" fmla="*/ 34 h 428"/>
                  <a:gd name="T8" fmla="*/ 262 w 684"/>
                  <a:gd name="T9" fmla="*/ 19 h 428"/>
                  <a:gd name="T10" fmla="*/ 207 w 684"/>
                  <a:gd name="T11" fmla="*/ 0 h 428"/>
                  <a:gd name="T12" fmla="*/ 180 w 684"/>
                  <a:gd name="T13" fmla="*/ 0 h 428"/>
                  <a:gd name="T14" fmla="*/ 144 w 684"/>
                  <a:gd name="T15" fmla="*/ 2 h 428"/>
                  <a:gd name="T16" fmla="*/ 80 w 684"/>
                  <a:gd name="T17" fmla="*/ 27 h 428"/>
                  <a:gd name="T18" fmla="*/ 51 w 684"/>
                  <a:gd name="T19" fmla="*/ 53 h 428"/>
                  <a:gd name="T20" fmla="*/ 28 w 684"/>
                  <a:gd name="T21" fmla="*/ 80 h 428"/>
                  <a:gd name="T22" fmla="*/ 0 w 684"/>
                  <a:gd name="T23" fmla="*/ 145 h 428"/>
                  <a:gd name="T24" fmla="*/ 0 w 684"/>
                  <a:gd name="T25" fmla="*/ 215 h 428"/>
                  <a:gd name="T26" fmla="*/ 28 w 684"/>
                  <a:gd name="T27" fmla="*/ 281 h 428"/>
                  <a:gd name="T28" fmla="*/ 51 w 684"/>
                  <a:gd name="T29" fmla="*/ 308 h 428"/>
                  <a:gd name="T30" fmla="*/ 125 w 684"/>
                  <a:gd name="T31" fmla="*/ 382 h 428"/>
                  <a:gd name="T32" fmla="*/ 562 w 684"/>
                  <a:gd name="T33" fmla="*/ 382 h 428"/>
                  <a:gd name="T34" fmla="*/ 562 w 684"/>
                  <a:gd name="T35" fmla="*/ 382 h 428"/>
                  <a:gd name="T36" fmla="*/ 562 w 684"/>
                  <a:gd name="T37" fmla="*/ 382 h 428"/>
                  <a:gd name="T38" fmla="*/ 593 w 684"/>
                  <a:gd name="T39" fmla="*/ 384 h 428"/>
                  <a:gd name="T40" fmla="*/ 657 w 684"/>
                  <a:gd name="T41" fmla="*/ 407 h 428"/>
                  <a:gd name="T42" fmla="*/ 684 w 684"/>
                  <a:gd name="T43" fmla="*/ 428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4" h="428">
                    <a:moveTo>
                      <a:pt x="684" y="428"/>
                    </a:moveTo>
                    <a:lnTo>
                      <a:pt x="306" y="51"/>
                    </a:lnTo>
                    <a:lnTo>
                      <a:pt x="296" y="42"/>
                    </a:lnTo>
                    <a:lnTo>
                      <a:pt x="285" y="34"/>
                    </a:lnTo>
                    <a:lnTo>
                      <a:pt x="262" y="19"/>
                    </a:lnTo>
                    <a:lnTo>
                      <a:pt x="207" y="0"/>
                    </a:lnTo>
                    <a:lnTo>
                      <a:pt x="180" y="0"/>
                    </a:lnTo>
                    <a:lnTo>
                      <a:pt x="144" y="2"/>
                    </a:lnTo>
                    <a:lnTo>
                      <a:pt x="80" y="27"/>
                    </a:lnTo>
                    <a:lnTo>
                      <a:pt x="51" y="53"/>
                    </a:lnTo>
                    <a:lnTo>
                      <a:pt x="28" y="80"/>
                    </a:lnTo>
                    <a:lnTo>
                      <a:pt x="0" y="145"/>
                    </a:lnTo>
                    <a:lnTo>
                      <a:pt x="0" y="215"/>
                    </a:lnTo>
                    <a:lnTo>
                      <a:pt x="28" y="281"/>
                    </a:lnTo>
                    <a:lnTo>
                      <a:pt x="51" y="308"/>
                    </a:lnTo>
                    <a:lnTo>
                      <a:pt x="125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93" y="384"/>
                    </a:lnTo>
                    <a:lnTo>
                      <a:pt x="657" y="407"/>
                    </a:lnTo>
                    <a:lnTo>
                      <a:pt x="684" y="4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27">
                <a:extLst>
                  <a:ext uri="{FF2B5EF4-FFF2-40B4-BE49-F238E27FC236}">
                    <a16:creationId xmlns:a16="http://schemas.microsoft.com/office/drawing/2014/main" id="{3E642162-120B-40BE-8A35-CDD3B1E43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203255" cy="83256"/>
              </a:xfrm>
              <a:custGeom>
                <a:avLst/>
                <a:gdLst>
                  <a:gd name="T0" fmla="*/ 181 w 437"/>
                  <a:gd name="T1" fmla="*/ 179 h 179"/>
                  <a:gd name="T2" fmla="*/ 308 w 437"/>
                  <a:gd name="T3" fmla="*/ 53 h 179"/>
                  <a:gd name="T4" fmla="*/ 335 w 437"/>
                  <a:gd name="T5" fmla="*/ 27 h 179"/>
                  <a:gd name="T6" fmla="*/ 401 w 437"/>
                  <a:gd name="T7" fmla="*/ 2 h 179"/>
                  <a:gd name="T8" fmla="*/ 437 w 437"/>
                  <a:gd name="T9" fmla="*/ 0 h 179"/>
                  <a:gd name="T10" fmla="*/ 437 w 437"/>
                  <a:gd name="T11" fmla="*/ 0 h 179"/>
                  <a:gd name="T12" fmla="*/ 0 w 437"/>
                  <a:gd name="T13" fmla="*/ 0 h 179"/>
                  <a:gd name="T14" fmla="*/ 2 w 437"/>
                  <a:gd name="T15" fmla="*/ 0 h 179"/>
                  <a:gd name="T16" fmla="*/ 2 w 437"/>
                  <a:gd name="T17" fmla="*/ 0 h 179"/>
                  <a:gd name="T18" fmla="*/ 181 w 437"/>
                  <a:gd name="T19" fmla="*/ 179 h 179"/>
                  <a:gd name="T20" fmla="*/ 181 w 437"/>
                  <a:gd name="T21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7" h="179">
                    <a:moveTo>
                      <a:pt x="181" y="179"/>
                    </a:moveTo>
                    <a:lnTo>
                      <a:pt x="308" y="53"/>
                    </a:lnTo>
                    <a:lnTo>
                      <a:pt x="335" y="27"/>
                    </a:lnTo>
                    <a:lnTo>
                      <a:pt x="401" y="2"/>
                    </a:lnTo>
                    <a:lnTo>
                      <a:pt x="437" y="0"/>
                    </a:lnTo>
                    <a:lnTo>
                      <a:pt x="437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81" y="179"/>
                    </a:lnTo>
                    <a:lnTo>
                      <a:pt x="181" y="179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28">
                <a:extLst>
                  <a:ext uri="{FF2B5EF4-FFF2-40B4-BE49-F238E27FC236}">
                    <a16:creationId xmlns:a16="http://schemas.microsoft.com/office/drawing/2014/main" id="{EE4FA6D2-992C-4E27-82B7-71C8E368A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93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1923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29">
                <a:extLst>
                  <a:ext uri="{FF2B5EF4-FFF2-40B4-BE49-F238E27FC236}">
                    <a16:creationId xmlns:a16="http://schemas.microsoft.com/office/drawing/2014/main" id="{12CD425A-9C82-49AC-A17A-0C28F2D6A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974" y="1378029"/>
                <a:ext cx="202325" cy="167906"/>
              </a:xfrm>
              <a:custGeom>
                <a:avLst/>
                <a:gdLst>
                  <a:gd name="T0" fmla="*/ 127 w 435"/>
                  <a:gd name="T1" fmla="*/ 308 h 361"/>
                  <a:gd name="T2" fmla="*/ 154 w 435"/>
                  <a:gd name="T3" fmla="*/ 331 h 361"/>
                  <a:gd name="T4" fmla="*/ 220 w 435"/>
                  <a:gd name="T5" fmla="*/ 358 h 361"/>
                  <a:gd name="T6" fmla="*/ 256 w 435"/>
                  <a:gd name="T7" fmla="*/ 361 h 361"/>
                  <a:gd name="T8" fmla="*/ 283 w 435"/>
                  <a:gd name="T9" fmla="*/ 358 h 361"/>
                  <a:gd name="T10" fmla="*/ 313 w 435"/>
                  <a:gd name="T11" fmla="*/ 350 h 361"/>
                  <a:gd name="T12" fmla="*/ 319 w 435"/>
                  <a:gd name="T13" fmla="*/ 348 h 361"/>
                  <a:gd name="T14" fmla="*/ 325 w 435"/>
                  <a:gd name="T15" fmla="*/ 346 h 361"/>
                  <a:gd name="T16" fmla="*/ 330 w 435"/>
                  <a:gd name="T17" fmla="*/ 344 h 361"/>
                  <a:gd name="T18" fmla="*/ 334 w 435"/>
                  <a:gd name="T19" fmla="*/ 342 h 361"/>
                  <a:gd name="T20" fmla="*/ 336 w 435"/>
                  <a:gd name="T21" fmla="*/ 342 h 361"/>
                  <a:gd name="T22" fmla="*/ 336 w 435"/>
                  <a:gd name="T23" fmla="*/ 340 h 361"/>
                  <a:gd name="T24" fmla="*/ 359 w 435"/>
                  <a:gd name="T25" fmla="*/ 329 h 361"/>
                  <a:gd name="T26" fmla="*/ 378 w 435"/>
                  <a:gd name="T27" fmla="*/ 312 h 361"/>
                  <a:gd name="T28" fmla="*/ 382 w 435"/>
                  <a:gd name="T29" fmla="*/ 308 h 361"/>
                  <a:gd name="T30" fmla="*/ 399 w 435"/>
                  <a:gd name="T31" fmla="*/ 289 h 361"/>
                  <a:gd name="T32" fmla="*/ 423 w 435"/>
                  <a:gd name="T33" fmla="*/ 249 h 361"/>
                  <a:gd name="T34" fmla="*/ 429 w 435"/>
                  <a:gd name="T35" fmla="*/ 226 h 361"/>
                  <a:gd name="T36" fmla="*/ 431 w 435"/>
                  <a:gd name="T37" fmla="*/ 219 h 361"/>
                  <a:gd name="T38" fmla="*/ 433 w 435"/>
                  <a:gd name="T39" fmla="*/ 215 h 361"/>
                  <a:gd name="T40" fmla="*/ 435 w 435"/>
                  <a:gd name="T41" fmla="*/ 196 h 361"/>
                  <a:gd name="T42" fmla="*/ 435 w 435"/>
                  <a:gd name="T43" fmla="*/ 179 h 361"/>
                  <a:gd name="T44" fmla="*/ 435 w 435"/>
                  <a:gd name="T45" fmla="*/ 175 h 361"/>
                  <a:gd name="T46" fmla="*/ 435 w 435"/>
                  <a:gd name="T47" fmla="*/ 171 h 361"/>
                  <a:gd name="T48" fmla="*/ 435 w 435"/>
                  <a:gd name="T49" fmla="*/ 171 h 361"/>
                  <a:gd name="T50" fmla="*/ 435 w 435"/>
                  <a:gd name="T51" fmla="*/ 169 h 361"/>
                  <a:gd name="T52" fmla="*/ 435 w 435"/>
                  <a:gd name="T53" fmla="*/ 169 h 361"/>
                  <a:gd name="T54" fmla="*/ 435 w 435"/>
                  <a:gd name="T55" fmla="*/ 169 h 361"/>
                  <a:gd name="T56" fmla="*/ 435 w 435"/>
                  <a:gd name="T57" fmla="*/ 169 h 361"/>
                  <a:gd name="T58" fmla="*/ 435 w 435"/>
                  <a:gd name="T59" fmla="*/ 169 h 361"/>
                  <a:gd name="T60" fmla="*/ 435 w 435"/>
                  <a:gd name="T61" fmla="*/ 160 h 361"/>
                  <a:gd name="T62" fmla="*/ 433 w 435"/>
                  <a:gd name="T63" fmla="*/ 152 h 361"/>
                  <a:gd name="T64" fmla="*/ 433 w 435"/>
                  <a:gd name="T65" fmla="*/ 150 h 361"/>
                  <a:gd name="T66" fmla="*/ 433 w 435"/>
                  <a:gd name="T67" fmla="*/ 147 h 361"/>
                  <a:gd name="T68" fmla="*/ 431 w 435"/>
                  <a:gd name="T69" fmla="*/ 141 h 361"/>
                  <a:gd name="T70" fmla="*/ 429 w 435"/>
                  <a:gd name="T71" fmla="*/ 135 h 361"/>
                  <a:gd name="T72" fmla="*/ 429 w 435"/>
                  <a:gd name="T73" fmla="*/ 133 h 361"/>
                  <a:gd name="T74" fmla="*/ 429 w 435"/>
                  <a:gd name="T75" fmla="*/ 133 h 361"/>
                  <a:gd name="T76" fmla="*/ 423 w 435"/>
                  <a:gd name="T77" fmla="*/ 112 h 361"/>
                  <a:gd name="T78" fmla="*/ 399 w 435"/>
                  <a:gd name="T79" fmla="*/ 69 h 361"/>
                  <a:gd name="T80" fmla="*/ 382 w 435"/>
                  <a:gd name="T81" fmla="*/ 53 h 361"/>
                  <a:gd name="T82" fmla="*/ 378 w 435"/>
                  <a:gd name="T83" fmla="*/ 46 h 361"/>
                  <a:gd name="T84" fmla="*/ 355 w 435"/>
                  <a:gd name="T85" fmla="*/ 27 h 361"/>
                  <a:gd name="T86" fmla="*/ 302 w 435"/>
                  <a:gd name="T87" fmla="*/ 4 h 361"/>
                  <a:gd name="T88" fmla="*/ 275 w 435"/>
                  <a:gd name="T89" fmla="*/ 0 h 361"/>
                  <a:gd name="T90" fmla="*/ 273 w 435"/>
                  <a:gd name="T91" fmla="*/ 0 h 361"/>
                  <a:gd name="T92" fmla="*/ 273 w 435"/>
                  <a:gd name="T93" fmla="*/ 0 h 361"/>
                  <a:gd name="T94" fmla="*/ 264 w 435"/>
                  <a:gd name="T95" fmla="*/ 0 h 361"/>
                  <a:gd name="T96" fmla="*/ 256 w 435"/>
                  <a:gd name="T97" fmla="*/ 0 h 361"/>
                  <a:gd name="T98" fmla="*/ 256 w 435"/>
                  <a:gd name="T99" fmla="*/ 0 h 361"/>
                  <a:gd name="T100" fmla="*/ 220 w 435"/>
                  <a:gd name="T101" fmla="*/ 2 h 361"/>
                  <a:gd name="T102" fmla="*/ 154 w 435"/>
                  <a:gd name="T103" fmla="*/ 27 h 361"/>
                  <a:gd name="T104" fmla="*/ 127 w 435"/>
                  <a:gd name="T105" fmla="*/ 53 h 361"/>
                  <a:gd name="T106" fmla="*/ 0 w 435"/>
                  <a:gd name="T107" fmla="*/ 179 h 361"/>
                  <a:gd name="T108" fmla="*/ 127 w 435"/>
                  <a:gd name="T109" fmla="*/ 30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35" h="361">
                    <a:moveTo>
                      <a:pt x="127" y="308"/>
                    </a:moveTo>
                    <a:lnTo>
                      <a:pt x="154" y="331"/>
                    </a:lnTo>
                    <a:lnTo>
                      <a:pt x="220" y="358"/>
                    </a:lnTo>
                    <a:lnTo>
                      <a:pt x="256" y="361"/>
                    </a:lnTo>
                    <a:lnTo>
                      <a:pt x="283" y="358"/>
                    </a:lnTo>
                    <a:lnTo>
                      <a:pt x="313" y="350"/>
                    </a:lnTo>
                    <a:lnTo>
                      <a:pt x="319" y="348"/>
                    </a:lnTo>
                    <a:lnTo>
                      <a:pt x="325" y="346"/>
                    </a:lnTo>
                    <a:lnTo>
                      <a:pt x="330" y="344"/>
                    </a:lnTo>
                    <a:lnTo>
                      <a:pt x="334" y="342"/>
                    </a:lnTo>
                    <a:lnTo>
                      <a:pt x="336" y="342"/>
                    </a:lnTo>
                    <a:lnTo>
                      <a:pt x="336" y="340"/>
                    </a:lnTo>
                    <a:lnTo>
                      <a:pt x="359" y="329"/>
                    </a:lnTo>
                    <a:lnTo>
                      <a:pt x="378" y="312"/>
                    </a:lnTo>
                    <a:lnTo>
                      <a:pt x="382" y="308"/>
                    </a:lnTo>
                    <a:lnTo>
                      <a:pt x="399" y="289"/>
                    </a:lnTo>
                    <a:lnTo>
                      <a:pt x="423" y="249"/>
                    </a:lnTo>
                    <a:lnTo>
                      <a:pt x="429" y="226"/>
                    </a:lnTo>
                    <a:lnTo>
                      <a:pt x="431" y="219"/>
                    </a:lnTo>
                    <a:lnTo>
                      <a:pt x="433" y="215"/>
                    </a:lnTo>
                    <a:lnTo>
                      <a:pt x="435" y="196"/>
                    </a:lnTo>
                    <a:lnTo>
                      <a:pt x="435" y="179"/>
                    </a:lnTo>
                    <a:lnTo>
                      <a:pt x="435" y="175"/>
                    </a:lnTo>
                    <a:lnTo>
                      <a:pt x="435" y="171"/>
                    </a:lnTo>
                    <a:lnTo>
                      <a:pt x="435" y="171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0"/>
                    </a:lnTo>
                    <a:lnTo>
                      <a:pt x="433" y="152"/>
                    </a:lnTo>
                    <a:lnTo>
                      <a:pt x="433" y="150"/>
                    </a:lnTo>
                    <a:lnTo>
                      <a:pt x="433" y="147"/>
                    </a:lnTo>
                    <a:lnTo>
                      <a:pt x="431" y="141"/>
                    </a:lnTo>
                    <a:lnTo>
                      <a:pt x="429" y="135"/>
                    </a:lnTo>
                    <a:lnTo>
                      <a:pt x="429" y="133"/>
                    </a:lnTo>
                    <a:lnTo>
                      <a:pt x="429" y="133"/>
                    </a:lnTo>
                    <a:lnTo>
                      <a:pt x="423" y="112"/>
                    </a:lnTo>
                    <a:lnTo>
                      <a:pt x="399" y="69"/>
                    </a:lnTo>
                    <a:lnTo>
                      <a:pt x="382" y="53"/>
                    </a:lnTo>
                    <a:lnTo>
                      <a:pt x="378" y="46"/>
                    </a:lnTo>
                    <a:lnTo>
                      <a:pt x="355" y="27"/>
                    </a:lnTo>
                    <a:lnTo>
                      <a:pt x="302" y="4"/>
                    </a:lnTo>
                    <a:lnTo>
                      <a:pt x="27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264" y="0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20" y="2"/>
                    </a:lnTo>
                    <a:lnTo>
                      <a:pt x="154" y="27"/>
                    </a:lnTo>
                    <a:lnTo>
                      <a:pt x="127" y="53"/>
                    </a:lnTo>
                    <a:lnTo>
                      <a:pt x="0" y="179"/>
                    </a:lnTo>
                    <a:lnTo>
                      <a:pt x="127" y="308"/>
                    </a:lnTo>
                    <a:close/>
                  </a:path>
                </a:pathLst>
              </a:custGeom>
              <a:solidFill>
                <a:srgbClr val="3961B6"/>
              </a:solidFill>
              <a:ln>
                <a:solidFill>
                  <a:srgbClr val="3961B6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E91A3D4-78D8-4CB5-900E-F574CCDF29CA}"/>
              </a:ext>
            </a:extLst>
          </p:cNvPr>
          <p:cNvSpPr txBox="1"/>
          <p:nvPr/>
        </p:nvSpPr>
        <p:spPr>
          <a:xfrm>
            <a:off x="1778794" y="3648748"/>
            <a:ext cx="1797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Can I change my order please???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38A367-6921-4039-AFC6-C12B6AF58D64}"/>
              </a:ext>
            </a:extLst>
          </p:cNvPr>
          <p:cNvGrpSpPr/>
          <p:nvPr/>
        </p:nvGrpSpPr>
        <p:grpSpPr>
          <a:xfrm rot="19214004" flipH="1">
            <a:off x="5899665" y="3062696"/>
            <a:ext cx="572021" cy="317223"/>
            <a:chOff x="2485537" y="1200355"/>
            <a:chExt cx="1209762" cy="523253"/>
          </a:xfrm>
        </p:grpSpPr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D30D5C62-FC95-4041-B22F-1C29C5E25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5537" y="1378029"/>
              <a:ext cx="1007437" cy="167906"/>
            </a:xfrm>
            <a:custGeom>
              <a:avLst/>
              <a:gdLst>
                <a:gd name="T0" fmla="*/ 179 w 2166"/>
                <a:gd name="T1" fmla="*/ 361 h 361"/>
                <a:gd name="T2" fmla="*/ 1985 w 2166"/>
                <a:gd name="T3" fmla="*/ 361 h 361"/>
                <a:gd name="T4" fmla="*/ 2166 w 2166"/>
                <a:gd name="T5" fmla="*/ 179 h 361"/>
                <a:gd name="T6" fmla="*/ 1987 w 2166"/>
                <a:gd name="T7" fmla="*/ 0 h 361"/>
                <a:gd name="T8" fmla="*/ 181 w 2166"/>
                <a:gd name="T9" fmla="*/ 0 h 361"/>
                <a:gd name="T10" fmla="*/ 143 w 2166"/>
                <a:gd name="T11" fmla="*/ 2 h 361"/>
                <a:gd name="T12" fmla="*/ 78 w 2166"/>
                <a:gd name="T13" fmla="*/ 29 h 361"/>
                <a:gd name="T14" fmla="*/ 29 w 2166"/>
                <a:gd name="T15" fmla="*/ 80 h 361"/>
                <a:gd name="T16" fmla="*/ 2 w 2166"/>
                <a:gd name="T17" fmla="*/ 143 h 361"/>
                <a:gd name="T18" fmla="*/ 0 w 2166"/>
                <a:gd name="T19" fmla="*/ 181 h 361"/>
                <a:gd name="T20" fmla="*/ 0 w 2166"/>
                <a:gd name="T21" fmla="*/ 202 h 361"/>
                <a:gd name="T22" fmla="*/ 10 w 2166"/>
                <a:gd name="T23" fmla="*/ 245 h 361"/>
                <a:gd name="T24" fmla="*/ 42 w 2166"/>
                <a:gd name="T25" fmla="*/ 299 h 361"/>
                <a:gd name="T26" fmla="*/ 74 w 2166"/>
                <a:gd name="T27" fmla="*/ 327 h 361"/>
                <a:gd name="T28" fmla="*/ 97 w 2166"/>
                <a:gd name="T29" fmla="*/ 342 h 361"/>
                <a:gd name="T30" fmla="*/ 150 w 2166"/>
                <a:gd name="T31" fmla="*/ 358 h 361"/>
                <a:gd name="T32" fmla="*/ 179 w 2166"/>
                <a:gd name="T3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6" h="361">
                  <a:moveTo>
                    <a:pt x="179" y="361"/>
                  </a:moveTo>
                  <a:lnTo>
                    <a:pt x="1985" y="361"/>
                  </a:lnTo>
                  <a:lnTo>
                    <a:pt x="2166" y="179"/>
                  </a:lnTo>
                  <a:lnTo>
                    <a:pt x="1987" y="0"/>
                  </a:lnTo>
                  <a:lnTo>
                    <a:pt x="181" y="0"/>
                  </a:lnTo>
                  <a:lnTo>
                    <a:pt x="143" y="2"/>
                  </a:lnTo>
                  <a:lnTo>
                    <a:pt x="78" y="29"/>
                  </a:lnTo>
                  <a:lnTo>
                    <a:pt x="29" y="80"/>
                  </a:lnTo>
                  <a:lnTo>
                    <a:pt x="2" y="143"/>
                  </a:lnTo>
                  <a:lnTo>
                    <a:pt x="0" y="181"/>
                  </a:lnTo>
                  <a:lnTo>
                    <a:pt x="0" y="202"/>
                  </a:lnTo>
                  <a:lnTo>
                    <a:pt x="10" y="245"/>
                  </a:lnTo>
                  <a:lnTo>
                    <a:pt x="42" y="299"/>
                  </a:lnTo>
                  <a:lnTo>
                    <a:pt x="74" y="327"/>
                  </a:lnTo>
                  <a:lnTo>
                    <a:pt x="97" y="342"/>
                  </a:lnTo>
                  <a:lnTo>
                    <a:pt x="150" y="358"/>
                  </a:lnTo>
                  <a:lnTo>
                    <a:pt x="179" y="361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ADC049D-05C2-4F43-99B2-66ABE86466F5}"/>
                </a:ext>
              </a:extLst>
            </p:cNvPr>
            <p:cNvGrpSpPr/>
            <p:nvPr/>
          </p:nvGrpSpPr>
          <p:grpSpPr>
            <a:xfrm>
              <a:off x="3350649" y="1200355"/>
              <a:ext cx="344650" cy="523253"/>
              <a:chOff x="3350649" y="1200355"/>
              <a:chExt cx="344650" cy="523253"/>
            </a:xfrm>
          </p:grpSpPr>
          <p:sp>
            <p:nvSpPr>
              <p:cNvPr id="57" name="Freeform 124">
                <a:extLst>
                  <a:ext uri="{FF2B5EF4-FFF2-40B4-BE49-F238E27FC236}">
                    <a16:creationId xmlns:a16="http://schemas.microsoft.com/office/drawing/2014/main" id="{5A0E3A8C-F45A-45FD-A364-3F22906A7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523144"/>
                <a:ext cx="318138" cy="200464"/>
              </a:xfrm>
              <a:custGeom>
                <a:avLst/>
                <a:gdLst>
                  <a:gd name="T0" fmla="*/ 177 w 684"/>
                  <a:gd name="T1" fmla="*/ 431 h 431"/>
                  <a:gd name="T2" fmla="*/ 213 w 684"/>
                  <a:gd name="T3" fmla="*/ 428 h 431"/>
                  <a:gd name="T4" fmla="*/ 279 w 684"/>
                  <a:gd name="T5" fmla="*/ 403 h 431"/>
                  <a:gd name="T6" fmla="*/ 306 w 684"/>
                  <a:gd name="T7" fmla="*/ 378 h 431"/>
                  <a:gd name="T8" fmla="*/ 684 w 684"/>
                  <a:gd name="T9" fmla="*/ 0 h 431"/>
                  <a:gd name="T10" fmla="*/ 653 w 684"/>
                  <a:gd name="T11" fmla="*/ 25 h 431"/>
                  <a:gd name="T12" fmla="*/ 619 w 684"/>
                  <a:gd name="T13" fmla="*/ 38 h 431"/>
                  <a:gd name="T14" fmla="*/ 591 w 684"/>
                  <a:gd name="T15" fmla="*/ 46 h 431"/>
                  <a:gd name="T16" fmla="*/ 562 w 684"/>
                  <a:gd name="T17" fmla="*/ 49 h 431"/>
                  <a:gd name="T18" fmla="*/ 125 w 684"/>
                  <a:gd name="T19" fmla="*/ 49 h 431"/>
                  <a:gd name="T20" fmla="*/ 125 w 684"/>
                  <a:gd name="T21" fmla="*/ 49 h 431"/>
                  <a:gd name="T22" fmla="*/ 127 w 684"/>
                  <a:gd name="T23" fmla="*/ 49 h 431"/>
                  <a:gd name="T24" fmla="*/ 51 w 684"/>
                  <a:gd name="T25" fmla="*/ 125 h 431"/>
                  <a:gd name="T26" fmla="*/ 28 w 684"/>
                  <a:gd name="T27" fmla="*/ 152 h 431"/>
                  <a:gd name="T28" fmla="*/ 0 w 684"/>
                  <a:gd name="T29" fmla="*/ 217 h 431"/>
                  <a:gd name="T30" fmla="*/ 0 w 684"/>
                  <a:gd name="T31" fmla="*/ 287 h 431"/>
                  <a:gd name="T32" fmla="*/ 28 w 684"/>
                  <a:gd name="T33" fmla="*/ 350 h 431"/>
                  <a:gd name="T34" fmla="*/ 51 w 684"/>
                  <a:gd name="T35" fmla="*/ 380 h 431"/>
                  <a:gd name="T36" fmla="*/ 53 w 684"/>
                  <a:gd name="T37" fmla="*/ 380 h 431"/>
                  <a:gd name="T38" fmla="*/ 55 w 684"/>
                  <a:gd name="T39" fmla="*/ 382 h 431"/>
                  <a:gd name="T40" fmla="*/ 82 w 684"/>
                  <a:gd name="T41" fmla="*/ 405 h 431"/>
                  <a:gd name="T42" fmla="*/ 146 w 684"/>
                  <a:gd name="T43" fmla="*/ 428 h 431"/>
                  <a:gd name="T44" fmla="*/ 177 w 684"/>
                  <a:gd name="T45" fmla="*/ 431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84" h="431">
                    <a:moveTo>
                      <a:pt x="177" y="431"/>
                    </a:moveTo>
                    <a:lnTo>
                      <a:pt x="213" y="428"/>
                    </a:lnTo>
                    <a:lnTo>
                      <a:pt x="279" y="403"/>
                    </a:lnTo>
                    <a:lnTo>
                      <a:pt x="306" y="378"/>
                    </a:lnTo>
                    <a:lnTo>
                      <a:pt x="684" y="0"/>
                    </a:lnTo>
                    <a:lnTo>
                      <a:pt x="653" y="25"/>
                    </a:lnTo>
                    <a:lnTo>
                      <a:pt x="619" y="38"/>
                    </a:lnTo>
                    <a:lnTo>
                      <a:pt x="591" y="46"/>
                    </a:lnTo>
                    <a:lnTo>
                      <a:pt x="562" y="49"/>
                    </a:lnTo>
                    <a:lnTo>
                      <a:pt x="125" y="49"/>
                    </a:lnTo>
                    <a:lnTo>
                      <a:pt x="125" y="49"/>
                    </a:lnTo>
                    <a:lnTo>
                      <a:pt x="127" y="49"/>
                    </a:lnTo>
                    <a:lnTo>
                      <a:pt x="51" y="125"/>
                    </a:lnTo>
                    <a:lnTo>
                      <a:pt x="28" y="152"/>
                    </a:lnTo>
                    <a:lnTo>
                      <a:pt x="0" y="217"/>
                    </a:lnTo>
                    <a:lnTo>
                      <a:pt x="0" y="287"/>
                    </a:lnTo>
                    <a:lnTo>
                      <a:pt x="28" y="350"/>
                    </a:lnTo>
                    <a:lnTo>
                      <a:pt x="51" y="380"/>
                    </a:lnTo>
                    <a:lnTo>
                      <a:pt x="53" y="380"/>
                    </a:lnTo>
                    <a:lnTo>
                      <a:pt x="55" y="382"/>
                    </a:lnTo>
                    <a:lnTo>
                      <a:pt x="82" y="405"/>
                    </a:lnTo>
                    <a:lnTo>
                      <a:pt x="146" y="428"/>
                    </a:lnTo>
                    <a:lnTo>
                      <a:pt x="177" y="4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25">
                <a:extLst>
                  <a:ext uri="{FF2B5EF4-FFF2-40B4-BE49-F238E27FC236}">
                    <a16:creationId xmlns:a16="http://schemas.microsoft.com/office/drawing/2014/main" id="{11DF0C8D-6751-4FF8-9DCA-69059E540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461284"/>
                <a:ext cx="229766" cy="84651"/>
              </a:xfrm>
              <a:custGeom>
                <a:avLst/>
                <a:gdLst>
                  <a:gd name="T0" fmla="*/ 0 w 494"/>
                  <a:gd name="T1" fmla="*/ 182 h 182"/>
                  <a:gd name="T2" fmla="*/ 437 w 494"/>
                  <a:gd name="T3" fmla="*/ 182 h 182"/>
                  <a:gd name="T4" fmla="*/ 466 w 494"/>
                  <a:gd name="T5" fmla="*/ 179 h 182"/>
                  <a:gd name="T6" fmla="*/ 494 w 494"/>
                  <a:gd name="T7" fmla="*/ 171 h 182"/>
                  <a:gd name="T8" fmla="*/ 464 w 494"/>
                  <a:gd name="T9" fmla="*/ 179 h 182"/>
                  <a:gd name="T10" fmla="*/ 437 w 494"/>
                  <a:gd name="T11" fmla="*/ 182 h 182"/>
                  <a:gd name="T12" fmla="*/ 401 w 494"/>
                  <a:gd name="T13" fmla="*/ 179 h 182"/>
                  <a:gd name="T14" fmla="*/ 335 w 494"/>
                  <a:gd name="T15" fmla="*/ 152 h 182"/>
                  <a:gd name="T16" fmla="*/ 308 w 494"/>
                  <a:gd name="T17" fmla="*/ 129 h 182"/>
                  <a:gd name="T18" fmla="*/ 181 w 494"/>
                  <a:gd name="T19" fmla="*/ 0 h 182"/>
                  <a:gd name="T20" fmla="*/ 0 w 494"/>
                  <a:gd name="T21" fmla="*/ 182 h 182"/>
                  <a:gd name="T22" fmla="*/ 0 w 494"/>
                  <a:gd name="T23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4" h="182">
                    <a:moveTo>
                      <a:pt x="0" y="182"/>
                    </a:moveTo>
                    <a:lnTo>
                      <a:pt x="437" y="182"/>
                    </a:lnTo>
                    <a:lnTo>
                      <a:pt x="466" y="179"/>
                    </a:lnTo>
                    <a:lnTo>
                      <a:pt x="494" y="171"/>
                    </a:lnTo>
                    <a:lnTo>
                      <a:pt x="464" y="179"/>
                    </a:lnTo>
                    <a:lnTo>
                      <a:pt x="437" y="182"/>
                    </a:lnTo>
                    <a:lnTo>
                      <a:pt x="401" y="179"/>
                    </a:lnTo>
                    <a:lnTo>
                      <a:pt x="335" y="152"/>
                    </a:lnTo>
                    <a:lnTo>
                      <a:pt x="308" y="129"/>
                    </a:lnTo>
                    <a:lnTo>
                      <a:pt x="181" y="0"/>
                    </a:lnTo>
                    <a:lnTo>
                      <a:pt x="0" y="182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26">
                <a:extLst>
                  <a:ext uri="{FF2B5EF4-FFF2-40B4-BE49-F238E27FC236}">
                    <a16:creationId xmlns:a16="http://schemas.microsoft.com/office/drawing/2014/main" id="{08054501-D6E4-4A4F-8DED-A57916478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649" y="1200355"/>
                <a:ext cx="318138" cy="199069"/>
              </a:xfrm>
              <a:custGeom>
                <a:avLst/>
                <a:gdLst>
                  <a:gd name="T0" fmla="*/ 684 w 684"/>
                  <a:gd name="T1" fmla="*/ 428 h 428"/>
                  <a:gd name="T2" fmla="*/ 306 w 684"/>
                  <a:gd name="T3" fmla="*/ 51 h 428"/>
                  <a:gd name="T4" fmla="*/ 296 w 684"/>
                  <a:gd name="T5" fmla="*/ 42 h 428"/>
                  <a:gd name="T6" fmla="*/ 285 w 684"/>
                  <a:gd name="T7" fmla="*/ 34 h 428"/>
                  <a:gd name="T8" fmla="*/ 262 w 684"/>
                  <a:gd name="T9" fmla="*/ 19 h 428"/>
                  <a:gd name="T10" fmla="*/ 207 w 684"/>
                  <a:gd name="T11" fmla="*/ 0 h 428"/>
                  <a:gd name="T12" fmla="*/ 180 w 684"/>
                  <a:gd name="T13" fmla="*/ 0 h 428"/>
                  <a:gd name="T14" fmla="*/ 144 w 684"/>
                  <a:gd name="T15" fmla="*/ 2 h 428"/>
                  <a:gd name="T16" fmla="*/ 80 w 684"/>
                  <a:gd name="T17" fmla="*/ 27 h 428"/>
                  <a:gd name="T18" fmla="*/ 51 w 684"/>
                  <a:gd name="T19" fmla="*/ 53 h 428"/>
                  <a:gd name="T20" fmla="*/ 28 w 684"/>
                  <a:gd name="T21" fmla="*/ 80 h 428"/>
                  <a:gd name="T22" fmla="*/ 0 w 684"/>
                  <a:gd name="T23" fmla="*/ 145 h 428"/>
                  <a:gd name="T24" fmla="*/ 0 w 684"/>
                  <a:gd name="T25" fmla="*/ 215 h 428"/>
                  <a:gd name="T26" fmla="*/ 28 w 684"/>
                  <a:gd name="T27" fmla="*/ 281 h 428"/>
                  <a:gd name="T28" fmla="*/ 51 w 684"/>
                  <a:gd name="T29" fmla="*/ 308 h 428"/>
                  <a:gd name="T30" fmla="*/ 125 w 684"/>
                  <a:gd name="T31" fmla="*/ 382 h 428"/>
                  <a:gd name="T32" fmla="*/ 562 w 684"/>
                  <a:gd name="T33" fmla="*/ 382 h 428"/>
                  <a:gd name="T34" fmla="*/ 562 w 684"/>
                  <a:gd name="T35" fmla="*/ 382 h 428"/>
                  <a:gd name="T36" fmla="*/ 562 w 684"/>
                  <a:gd name="T37" fmla="*/ 382 h 428"/>
                  <a:gd name="T38" fmla="*/ 593 w 684"/>
                  <a:gd name="T39" fmla="*/ 384 h 428"/>
                  <a:gd name="T40" fmla="*/ 657 w 684"/>
                  <a:gd name="T41" fmla="*/ 407 h 428"/>
                  <a:gd name="T42" fmla="*/ 684 w 684"/>
                  <a:gd name="T43" fmla="*/ 428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4" h="428">
                    <a:moveTo>
                      <a:pt x="684" y="428"/>
                    </a:moveTo>
                    <a:lnTo>
                      <a:pt x="306" y="51"/>
                    </a:lnTo>
                    <a:lnTo>
                      <a:pt x="296" y="42"/>
                    </a:lnTo>
                    <a:lnTo>
                      <a:pt x="285" y="34"/>
                    </a:lnTo>
                    <a:lnTo>
                      <a:pt x="262" y="19"/>
                    </a:lnTo>
                    <a:lnTo>
                      <a:pt x="207" y="0"/>
                    </a:lnTo>
                    <a:lnTo>
                      <a:pt x="180" y="0"/>
                    </a:lnTo>
                    <a:lnTo>
                      <a:pt x="144" y="2"/>
                    </a:lnTo>
                    <a:lnTo>
                      <a:pt x="80" y="27"/>
                    </a:lnTo>
                    <a:lnTo>
                      <a:pt x="51" y="53"/>
                    </a:lnTo>
                    <a:lnTo>
                      <a:pt x="28" y="80"/>
                    </a:lnTo>
                    <a:lnTo>
                      <a:pt x="0" y="145"/>
                    </a:lnTo>
                    <a:lnTo>
                      <a:pt x="0" y="215"/>
                    </a:lnTo>
                    <a:lnTo>
                      <a:pt x="28" y="281"/>
                    </a:lnTo>
                    <a:lnTo>
                      <a:pt x="51" y="308"/>
                    </a:lnTo>
                    <a:lnTo>
                      <a:pt x="125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62" y="382"/>
                    </a:lnTo>
                    <a:lnTo>
                      <a:pt x="593" y="384"/>
                    </a:lnTo>
                    <a:lnTo>
                      <a:pt x="657" y="407"/>
                    </a:lnTo>
                    <a:lnTo>
                      <a:pt x="684" y="4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27">
                <a:extLst>
                  <a:ext uri="{FF2B5EF4-FFF2-40B4-BE49-F238E27FC236}">
                    <a16:creationId xmlns:a16="http://schemas.microsoft.com/office/drawing/2014/main" id="{AFC3651F-3A15-46A6-BEF3-40CD57898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203255" cy="83256"/>
              </a:xfrm>
              <a:custGeom>
                <a:avLst/>
                <a:gdLst>
                  <a:gd name="T0" fmla="*/ 181 w 437"/>
                  <a:gd name="T1" fmla="*/ 179 h 179"/>
                  <a:gd name="T2" fmla="*/ 308 w 437"/>
                  <a:gd name="T3" fmla="*/ 53 h 179"/>
                  <a:gd name="T4" fmla="*/ 335 w 437"/>
                  <a:gd name="T5" fmla="*/ 27 h 179"/>
                  <a:gd name="T6" fmla="*/ 401 w 437"/>
                  <a:gd name="T7" fmla="*/ 2 h 179"/>
                  <a:gd name="T8" fmla="*/ 437 w 437"/>
                  <a:gd name="T9" fmla="*/ 0 h 179"/>
                  <a:gd name="T10" fmla="*/ 437 w 437"/>
                  <a:gd name="T11" fmla="*/ 0 h 179"/>
                  <a:gd name="T12" fmla="*/ 0 w 437"/>
                  <a:gd name="T13" fmla="*/ 0 h 179"/>
                  <a:gd name="T14" fmla="*/ 2 w 437"/>
                  <a:gd name="T15" fmla="*/ 0 h 179"/>
                  <a:gd name="T16" fmla="*/ 2 w 437"/>
                  <a:gd name="T17" fmla="*/ 0 h 179"/>
                  <a:gd name="T18" fmla="*/ 181 w 437"/>
                  <a:gd name="T19" fmla="*/ 179 h 179"/>
                  <a:gd name="T20" fmla="*/ 181 w 437"/>
                  <a:gd name="T21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7" h="179">
                    <a:moveTo>
                      <a:pt x="181" y="179"/>
                    </a:moveTo>
                    <a:lnTo>
                      <a:pt x="308" y="53"/>
                    </a:lnTo>
                    <a:lnTo>
                      <a:pt x="335" y="27"/>
                    </a:lnTo>
                    <a:lnTo>
                      <a:pt x="401" y="2"/>
                    </a:lnTo>
                    <a:lnTo>
                      <a:pt x="437" y="0"/>
                    </a:lnTo>
                    <a:lnTo>
                      <a:pt x="437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81" y="179"/>
                    </a:lnTo>
                    <a:lnTo>
                      <a:pt x="181" y="179"/>
                    </a:lnTo>
                    <a:close/>
                  </a:path>
                </a:pathLst>
              </a:custGeom>
              <a:solidFill>
                <a:srgbClr val="4288CF"/>
              </a:solidFill>
              <a:ln>
                <a:solidFill>
                  <a:srgbClr val="4288CF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28">
                <a:extLst>
                  <a:ext uri="{FF2B5EF4-FFF2-40B4-BE49-F238E27FC236}">
                    <a16:creationId xmlns:a16="http://schemas.microsoft.com/office/drawing/2014/main" id="{EA743ECA-07FF-42C5-827E-960992BE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789" y="1378029"/>
                <a:ext cx="930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0 w 2"/>
                  <a:gd name="T4" fmla="*/ 2 w 2"/>
                  <a:gd name="T5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1923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29">
                <a:extLst>
                  <a:ext uri="{FF2B5EF4-FFF2-40B4-BE49-F238E27FC236}">
                    <a16:creationId xmlns:a16="http://schemas.microsoft.com/office/drawing/2014/main" id="{D8B63573-CD9C-4A8D-8EE7-A39B19EF0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974" y="1378029"/>
                <a:ext cx="202325" cy="167906"/>
              </a:xfrm>
              <a:custGeom>
                <a:avLst/>
                <a:gdLst>
                  <a:gd name="T0" fmla="*/ 127 w 435"/>
                  <a:gd name="T1" fmla="*/ 308 h 361"/>
                  <a:gd name="T2" fmla="*/ 154 w 435"/>
                  <a:gd name="T3" fmla="*/ 331 h 361"/>
                  <a:gd name="T4" fmla="*/ 220 w 435"/>
                  <a:gd name="T5" fmla="*/ 358 h 361"/>
                  <a:gd name="T6" fmla="*/ 256 w 435"/>
                  <a:gd name="T7" fmla="*/ 361 h 361"/>
                  <a:gd name="T8" fmla="*/ 283 w 435"/>
                  <a:gd name="T9" fmla="*/ 358 h 361"/>
                  <a:gd name="T10" fmla="*/ 313 w 435"/>
                  <a:gd name="T11" fmla="*/ 350 h 361"/>
                  <a:gd name="T12" fmla="*/ 319 w 435"/>
                  <a:gd name="T13" fmla="*/ 348 h 361"/>
                  <a:gd name="T14" fmla="*/ 325 w 435"/>
                  <a:gd name="T15" fmla="*/ 346 h 361"/>
                  <a:gd name="T16" fmla="*/ 330 w 435"/>
                  <a:gd name="T17" fmla="*/ 344 h 361"/>
                  <a:gd name="T18" fmla="*/ 334 w 435"/>
                  <a:gd name="T19" fmla="*/ 342 h 361"/>
                  <a:gd name="T20" fmla="*/ 336 w 435"/>
                  <a:gd name="T21" fmla="*/ 342 h 361"/>
                  <a:gd name="T22" fmla="*/ 336 w 435"/>
                  <a:gd name="T23" fmla="*/ 340 h 361"/>
                  <a:gd name="T24" fmla="*/ 359 w 435"/>
                  <a:gd name="T25" fmla="*/ 329 h 361"/>
                  <a:gd name="T26" fmla="*/ 378 w 435"/>
                  <a:gd name="T27" fmla="*/ 312 h 361"/>
                  <a:gd name="T28" fmla="*/ 382 w 435"/>
                  <a:gd name="T29" fmla="*/ 308 h 361"/>
                  <a:gd name="T30" fmla="*/ 399 w 435"/>
                  <a:gd name="T31" fmla="*/ 289 h 361"/>
                  <a:gd name="T32" fmla="*/ 423 w 435"/>
                  <a:gd name="T33" fmla="*/ 249 h 361"/>
                  <a:gd name="T34" fmla="*/ 429 w 435"/>
                  <a:gd name="T35" fmla="*/ 226 h 361"/>
                  <a:gd name="T36" fmla="*/ 431 w 435"/>
                  <a:gd name="T37" fmla="*/ 219 h 361"/>
                  <a:gd name="T38" fmla="*/ 433 w 435"/>
                  <a:gd name="T39" fmla="*/ 215 h 361"/>
                  <a:gd name="T40" fmla="*/ 435 w 435"/>
                  <a:gd name="T41" fmla="*/ 196 h 361"/>
                  <a:gd name="T42" fmla="*/ 435 w 435"/>
                  <a:gd name="T43" fmla="*/ 179 h 361"/>
                  <a:gd name="T44" fmla="*/ 435 w 435"/>
                  <a:gd name="T45" fmla="*/ 175 h 361"/>
                  <a:gd name="T46" fmla="*/ 435 w 435"/>
                  <a:gd name="T47" fmla="*/ 171 h 361"/>
                  <a:gd name="T48" fmla="*/ 435 w 435"/>
                  <a:gd name="T49" fmla="*/ 171 h 361"/>
                  <a:gd name="T50" fmla="*/ 435 w 435"/>
                  <a:gd name="T51" fmla="*/ 169 h 361"/>
                  <a:gd name="T52" fmla="*/ 435 w 435"/>
                  <a:gd name="T53" fmla="*/ 169 h 361"/>
                  <a:gd name="T54" fmla="*/ 435 w 435"/>
                  <a:gd name="T55" fmla="*/ 169 h 361"/>
                  <a:gd name="T56" fmla="*/ 435 w 435"/>
                  <a:gd name="T57" fmla="*/ 169 h 361"/>
                  <a:gd name="T58" fmla="*/ 435 w 435"/>
                  <a:gd name="T59" fmla="*/ 169 h 361"/>
                  <a:gd name="T60" fmla="*/ 435 w 435"/>
                  <a:gd name="T61" fmla="*/ 160 h 361"/>
                  <a:gd name="T62" fmla="*/ 433 w 435"/>
                  <a:gd name="T63" fmla="*/ 152 h 361"/>
                  <a:gd name="T64" fmla="*/ 433 w 435"/>
                  <a:gd name="T65" fmla="*/ 150 h 361"/>
                  <a:gd name="T66" fmla="*/ 433 w 435"/>
                  <a:gd name="T67" fmla="*/ 147 h 361"/>
                  <a:gd name="T68" fmla="*/ 431 w 435"/>
                  <a:gd name="T69" fmla="*/ 141 h 361"/>
                  <a:gd name="T70" fmla="*/ 429 w 435"/>
                  <a:gd name="T71" fmla="*/ 135 h 361"/>
                  <a:gd name="T72" fmla="*/ 429 w 435"/>
                  <a:gd name="T73" fmla="*/ 133 h 361"/>
                  <a:gd name="T74" fmla="*/ 429 w 435"/>
                  <a:gd name="T75" fmla="*/ 133 h 361"/>
                  <a:gd name="T76" fmla="*/ 423 w 435"/>
                  <a:gd name="T77" fmla="*/ 112 h 361"/>
                  <a:gd name="T78" fmla="*/ 399 w 435"/>
                  <a:gd name="T79" fmla="*/ 69 h 361"/>
                  <a:gd name="T80" fmla="*/ 382 w 435"/>
                  <a:gd name="T81" fmla="*/ 53 h 361"/>
                  <a:gd name="T82" fmla="*/ 378 w 435"/>
                  <a:gd name="T83" fmla="*/ 46 h 361"/>
                  <a:gd name="T84" fmla="*/ 355 w 435"/>
                  <a:gd name="T85" fmla="*/ 27 h 361"/>
                  <a:gd name="T86" fmla="*/ 302 w 435"/>
                  <a:gd name="T87" fmla="*/ 4 h 361"/>
                  <a:gd name="T88" fmla="*/ 275 w 435"/>
                  <a:gd name="T89" fmla="*/ 0 h 361"/>
                  <a:gd name="T90" fmla="*/ 273 w 435"/>
                  <a:gd name="T91" fmla="*/ 0 h 361"/>
                  <a:gd name="T92" fmla="*/ 273 w 435"/>
                  <a:gd name="T93" fmla="*/ 0 h 361"/>
                  <a:gd name="T94" fmla="*/ 264 w 435"/>
                  <a:gd name="T95" fmla="*/ 0 h 361"/>
                  <a:gd name="T96" fmla="*/ 256 w 435"/>
                  <a:gd name="T97" fmla="*/ 0 h 361"/>
                  <a:gd name="T98" fmla="*/ 256 w 435"/>
                  <a:gd name="T99" fmla="*/ 0 h 361"/>
                  <a:gd name="T100" fmla="*/ 220 w 435"/>
                  <a:gd name="T101" fmla="*/ 2 h 361"/>
                  <a:gd name="T102" fmla="*/ 154 w 435"/>
                  <a:gd name="T103" fmla="*/ 27 h 361"/>
                  <a:gd name="T104" fmla="*/ 127 w 435"/>
                  <a:gd name="T105" fmla="*/ 53 h 361"/>
                  <a:gd name="T106" fmla="*/ 0 w 435"/>
                  <a:gd name="T107" fmla="*/ 179 h 361"/>
                  <a:gd name="T108" fmla="*/ 127 w 435"/>
                  <a:gd name="T109" fmla="*/ 30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35" h="361">
                    <a:moveTo>
                      <a:pt x="127" y="308"/>
                    </a:moveTo>
                    <a:lnTo>
                      <a:pt x="154" y="331"/>
                    </a:lnTo>
                    <a:lnTo>
                      <a:pt x="220" y="358"/>
                    </a:lnTo>
                    <a:lnTo>
                      <a:pt x="256" y="361"/>
                    </a:lnTo>
                    <a:lnTo>
                      <a:pt x="283" y="358"/>
                    </a:lnTo>
                    <a:lnTo>
                      <a:pt x="313" y="350"/>
                    </a:lnTo>
                    <a:lnTo>
                      <a:pt x="319" y="348"/>
                    </a:lnTo>
                    <a:lnTo>
                      <a:pt x="325" y="346"/>
                    </a:lnTo>
                    <a:lnTo>
                      <a:pt x="330" y="344"/>
                    </a:lnTo>
                    <a:lnTo>
                      <a:pt x="334" y="342"/>
                    </a:lnTo>
                    <a:lnTo>
                      <a:pt x="336" y="342"/>
                    </a:lnTo>
                    <a:lnTo>
                      <a:pt x="336" y="340"/>
                    </a:lnTo>
                    <a:lnTo>
                      <a:pt x="359" y="329"/>
                    </a:lnTo>
                    <a:lnTo>
                      <a:pt x="378" y="312"/>
                    </a:lnTo>
                    <a:lnTo>
                      <a:pt x="382" y="308"/>
                    </a:lnTo>
                    <a:lnTo>
                      <a:pt x="399" y="289"/>
                    </a:lnTo>
                    <a:lnTo>
                      <a:pt x="423" y="249"/>
                    </a:lnTo>
                    <a:lnTo>
                      <a:pt x="429" y="226"/>
                    </a:lnTo>
                    <a:lnTo>
                      <a:pt x="431" y="219"/>
                    </a:lnTo>
                    <a:lnTo>
                      <a:pt x="433" y="215"/>
                    </a:lnTo>
                    <a:lnTo>
                      <a:pt x="435" y="196"/>
                    </a:lnTo>
                    <a:lnTo>
                      <a:pt x="435" y="179"/>
                    </a:lnTo>
                    <a:lnTo>
                      <a:pt x="435" y="175"/>
                    </a:lnTo>
                    <a:lnTo>
                      <a:pt x="435" y="171"/>
                    </a:lnTo>
                    <a:lnTo>
                      <a:pt x="435" y="171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9"/>
                    </a:lnTo>
                    <a:lnTo>
                      <a:pt x="435" y="160"/>
                    </a:lnTo>
                    <a:lnTo>
                      <a:pt x="433" y="152"/>
                    </a:lnTo>
                    <a:lnTo>
                      <a:pt x="433" y="150"/>
                    </a:lnTo>
                    <a:lnTo>
                      <a:pt x="433" y="147"/>
                    </a:lnTo>
                    <a:lnTo>
                      <a:pt x="431" y="141"/>
                    </a:lnTo>
                    <a:lnTo>
                      <a:pt x="429" y="135"/>
                    </a:lnTo>
                    <a:lnTo>
                      <a:pt x="429" y="133"/>
                    </a:lnTo>
                    <a:lnTo>
                      <a:pt x="429" y="133"/>
                    </a:lnTo>
                    <a:lnTo>
                      <a:pt x="423" y="112"/>
                    </a:lnTo>
                    <a:lnTo>
                      <a:pt x="399" y="69"/>
                    </a:lnTo>
                    <a:lnTo>
                      <a:pt x="382" y="53"/>
                    </a:lnTo>
                    <a:lnTo>
                      <a:pt x="378" y="46"/>
                    </a:lnTo>
                    <a:lnTo>
                      <a:pt x="355" y="27"/>
                    </a:lnTo>
                    <a:lnTo>
                      <a:pt x="302" y="4"/>
                    </a:lnTo>
                    <a:lnTo>
                      <a:pt x="275" y="0"/>
                    </a:lnTo>
                    <a:lnTo>
                      <a:pt x="273" y="0"/>
                    </a:lnTo>
                    <a:lnTo>
                      <a:pt x="273" y="0"/>
                    </a:lnTo>
                    <a:lnTo>
                      <a:pt x="264" y="0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20" y="2"/>
                    </a:lnTo>
                    <a:lnTo>
                      <a:pt x="154" y="27"/>
                    </a:lnTo>
                    <a:lnTo>
                      <a:pt x="127" y="53"/>
                    </a:lnTo>
                    <a:lnTo>
                      <a:pt x="0" y="179"/>
                    </a:lnTo>
                    <a:lnTo>
                      <a:pt x="127" y="308"/>
                    </a:lnTo>
                    <a:close/>
                  </a:path>
                </a:pathLst>
              </a:custGeom>
              <a:solidFill>
                <a:srgbClr val="3961B6"/>
              </a:solidFill>
              <a:ln>
                <a:solidFill>
                  <a:srgbClr val="3961B6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E2212C-07CD-4E89-9E4E-8A544B370FF0}"/>
              </a:ext>
            </a:extLst>
          </p:cNvPr>
          <p:cNvSpPr txBox="1"/>
          <p:nvPr/>
        </p:nvSpPr>
        <p:spPr>
          <a:xfrm>
            <a:off x="2889321" y="1761955"/>
            <a:ext cx="179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n-lt"/>
              </a:rPr>
              <a:t>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85A3D-A7A7-4FBE-A112-E477BFCD6FBF}"/>
              </a:ext>
            </a:extLst>
          </p:cNvPr>
          <p:cNvSpPr txBox="1"/>
          <p:nvPr/>
        </p:nvSpPr>
        <p:spPr>
          <a:xfrm>
            <a:off x="6038229" y="1784567"/>
            <a:ext cx="140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n-lt"/>
              </a:rPr>
              <a:t>POST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CFDD6-4F83-4226-BB74-ED596EB00824}"/>
              </a:ext>
            </a:extLst>
          </p:cNvPr>
          <p:cNvSpPr txBox="1"/>
          <p:nvPr/>
        </p:nvSpPr>
        <p:spPr>
          <a:xfrm>
            <a:off x="3548945" y="3068421"/>
            <a:ext cx="1986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n-lt"/>
              </a:rPr>
              <a:t>PUT / PATCH / DELETE</a:t>
            </a:r>
          </a:p>
        </p:txBody>
      </p:sp>
    </p:spTree>
    <p:extLst>
      <p:ext uri="{BB962C8B-B14F-4D97-AF65-F5344CB8AC3E}">
        <p14:creationId xmlns:p14="http://schemas.microsoft.com/office/powerpoint/2010/main" val="54027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C08ED-19AC-4171-8F15-44CCD70E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57944"/>
            <a:ext cx="6593681" cy="5093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919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32ADE-B564-400D-B359-06F0C1660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301" y="2114550"/>
            <a:ext cx="8277344" cy="2476500"/>
          </a:xfrm>
        </p:spPr>
        <p:txBody>
          <a:bodyPr/>
          <a:lstStyle/>
          <a:p>
            <a:pPr marL="57150" indent="0">
              <a:buNone/>
            </a:pPr>
            <a:r>
              <a:rPr lang="en-US" dirty="0"/>
              <a:t>From the above example, what HTTP method would you use to place an order in a restaurant?</a:t>
            </a:r>
          </a:p>
          <a:p>
            <a:r>
              <a:rPr lang="en-US" dirty="0"/>
              <a:t>GET</a:t>
            </a:r>
          </a:p>
          <a:p>
            <a:r>
              <a:rPr lang="en-US" dirty="0"/>
              <a:t>POST</a:t>
            </a:r>
          </a:p>
          <a:p>
            <a:r>
              <a:rPr lang="en-US" dirty="0"/>
              <a:t>DELETE</a:t>
            </a:r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1450A8-A51A-4D9D-967B-AE3ABF2F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341313"/>
            <a:ext cx="8345488" cy="1416050"/>
          </a:xfrm>
        </p:spPr>
        <p:txBody>
          <a:bodyPr/>
          <a:lstStyle/>
          <a:p>
            <a:pPr algn="ctr"/>
            <a:r>
              <a:rPr lang="en-US" dirty="0"/>
              <a:t>Go to menti.com and enter the code 54 08 99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https://www.menti.com/wougzdinxs</a:t>
            </a:r>
          </a:p>
        </p:txBody>
      </p:sp>
    </p:spTree>
    <p:extLst>
      <p:ext uri="{BB962C8B-B14F-4D97-AF65-F5344CB8AC3E}">
        <p14:creationId xmlns:p14="http://schemas.microsoft.com/office/powerpoint/2010/main" val="386725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BB4A34-78B2-4FD1-B1B4-87806FF7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07" y="323850"/>
            <a:ext cx="3808797" cy="711994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HTTP Status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5D9BA-319E-4899-883A-48C52981D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82" y="1292526"/>
            <a:ext cx="3942132" cy="2296292"/>
          </a:xfrm>
          <a:prstGeom prst="rect">
            <a:avLst/>
          </a:prstGeom>
          <a:noFill/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702749-AF26-49FC-8436-AEA850AB8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69518"/>
              </p:ext>
            </p:extLst>
          </p:nvPr>
        </p:nvGraphicFramePr>
        <p:xfrm>
          <a:off x="4683321" y="252629"/>
          <a:ext cx="3381973" cy="85443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51393">
                  <a:extLst>
                    <a:ext uri="{9D8B030D-6E8A-4147-A177-3AD203B41FA5}">
                      <a16:colId xmlns:a16="http://schemas.microsoft.com/office/drawing/2014/main" val="1518895107"/>
                    </a:ext>
                  </a:extLst>
                </a:gridCol>
                <a:gridCol w="2230580">
                  <a:extLst>
                    <a:ext uri="{9D8B030D-6E8A-4147-A177-3AD203B41FA5}">
                      <a16:colId xmlns:a16="http://schemas.microsoft.com/office/drawing/2014/main" val="2761421758"/>
                    </a:ext>
                  </a:extLst>
                </a:gridCol>
              </a:tblGrid>
              <a:tr h="23869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extLst>
                  <a:ext uri="{0D108BD9-81ED-4DB2-BD59-A6C34878D82A}">
                    <a16:rowId xmlns:a16="http://schemas.microsoft.com/office/drawing/2014/main" val="909268211"/>
                  </a:ext>
                </a:extLst>
              </a:tr>
              <a:tr h="3078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Created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extLst>
                  <a:ext uri="{0D108BD9-81ED-4DB2-BD59-A6C34878D82A}">
                    <a16:rowId xmlns:a16="http://schemas.microsoft.com/office/drawing/2014/main" val="1156418726"/>
                  </a:ext>
                </a:extLst>
              </a:tr>
              <a:tr h="3078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 content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05740" marR="205740" marT="0" marB="0"/>
                </a:tc>
                <a:extLst>
                  <a:ext uri="{0D108BD9-81ED-4DB2-BD59-A6C34878D82A}">
                    <a16:rowId xmlns:a16="http://schemas.microsoft.com/office/drawing/2014/main" val="312567028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9D782FD-B257-4CCA-8943-40D163F12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69579"/>
              </p:ext>
            </p:extLst>
          </p:nvPr>
        </p:nvGraphicFramePr>
        <p:xfrm>
          <a:off x="4786726" y="2571750"/>
          <a:ext cx="3324824" cy="94218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62412">
                  <a:extLst>
                    <a:ext uri="{9D8B030D-6E8A-4147-A177-3AD203B41FA5}">
                      <a16:colId xmlns:a16="http://schemas.microsoft.com/office/drawing/2014/main" val="1253125598"/>
                    </a:ext>
                  </a:extLst>
                </a:gridCol>
                <a:gridCol w="1662412">
                  <a:extLst>
                    <a:ext uri="{9D8B030D-6E8A-4147-A177-3AD203B41FA5}">
                      <a16:colId xmlns:a16="http://schemas.microsoft.com/office/drawing/2014/main" val="919366816"/>
                    </a:ext>
                  </a:extLst>
                </a:gridCol>
              </a:tblGrid>
              <a:tr h="235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Bad Request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8673381"/>
                  </a:ext>
                </a:extLst>
              </a:tr>
              <a:tr h="235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Unauthorized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6801520"/>
                  </a:ext>
                </a:extLst>
              </a:tr>
              <a:tr h="235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Forbidden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6950325"/>
                  </a:ext>
                </a:extLst>
              </a:tr>
              <a:tr h="235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Not Found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747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772236A-A8C2-44EB-B190-3951DFE8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472985"/>
              </p:ext>
            </p:extLst>
          </p:nvPr>
        </p:nvGraphicFramePr>
        <p:xfrm>
          <a:off x="4740471" y="1349553"/>
          <a:ext cx="3417334" cy="99838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708667">
                  <a:extLst>
                    <a:ext uri="{9D8B030D-6E8A-4147-A177-3AD203B41FA5}">
                      <a16:colId xmlns:a16="http://schemas.microsoft.com/office/drawing/2014/main" val="1354737857"/>
                    </a:ext>
                  </a:extLst>
                </a:gridCol>
                <a:gridCol w="1708667">
                  <a:extLst>
                    <a:ext uri="{9D8B030D-6E8A-4147-A177-3AD203B41FA5}">
                      <a16:colId xmlns:a16="http://schemas.microsoft.com/office/drawing/2014/main" val="377417340"/>
                    </a:ext>
                  </a:extLst>
                </a:gridCol>
              </a:tblGrid>
              <a:tr h="332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Moved Permanently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464633"/>
                  </a:ext>
                </a:extLst>
              </a:tr>
              <a:tr h="332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302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Not Found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1134127"/>
                  </a:ext>
                </a:extLst>
              </a:tr>
              <a:tr h="332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Not modified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6764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FE26995-7451-44BD-B53D-A4E3805DB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11546"/>
              </p:ext>
            </p:extLst>
          </p:nvPr>
        </p:nvGraphicFramePr>
        <p:xfrm>
          <a:off x="4786726" y="3872788"/>
          <a:ext cx="3324824" cy="99838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62412">
                  <a:extLst>
                    <a:ext uri="{9D8B030D-6E8A-4147-A177-3AD203B41FA5}">
                      <a16:colId xmlns:a16="http://schemas.microsoft.com/office/drawing/2014/main" val="549715890"/>
                    </a:ext>
                  </a:extLst>
                </a:gridCol>
                <a:gridCol w="1662412">
                  <a:extLst>
                    <a:ext uri="{9D8B030D-6E8A-4147-A177-3AD203B41FA5}">
                      <a16:colId xmlns:a16="http://schemas.microsoft.com/office/drawing/2014/main" val="572589259"/>
                    </a:ext>
                  </a:extLst>
                </a:gridCol>
              </a:tblGrid>
              <a:tr h="332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Internal Server Error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7840676"/>
                  </a:ext>
                </a:extLst>
              </a:tr>
              <a:tr h="332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Not Implemented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1089931"/>
                  </a:ext>
                </a:extLst>
              </a:tr>
              <a:tr h="332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Service Unavailable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526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684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F637E3-393B-4C74-A2A4-4F9B2968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Headers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AF436A-EFF2-4BC1-851D-3B5B84CE0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984692"/>
              </p:ext>
            </p:extLst>
          </p:nvPr>
        </p:nvGraphicFramePr>
        <p:xfrm>
          <a:off x="437765" y="1123156"/>
          <a:ext cx="3655604" cy="144859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27802">
                  <a:extLst>
                    <a:ext uri="{9D8B030D-6E8A-4147-A177-3AD203B41FA5}">
                      <a16:colId xmlns:a16="http://schemas.microsoft.com/office/drawing/2014/main" val="2004169009"/>
                    </a:ext>
                  </a:extLst>
                </a:gridCol>
                <a:gridCol w="1827802">
                  <a:extLst>
                    <a:ext uri="{9D8B030D-6E8A-4147-A177-3AD203B41FA5}">
                      <a16:colId xmlns:a16="http://schemas.microsoft.com/office/drawing/2014/main" val="1374948398"/>
                    </a:ext>
                  </a:extLst>
                </a:gridCol>
              </a:tblGrid>
              <a:tr h="2368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General Header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357871"/>
                  </a:ext>
                </a:extLst>
              </a:tr>
              <a:tr h="4874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Cache-control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Specifies caching parameters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3633107"/>
                  </a:ext>
                </a:extLst>
              </a:tr>
              <a:tr h="4874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Connection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Defines connection persistency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4533352"/>
                  </a:ext>
                </a:extLst>
              </a:tr>
              <a:tr h="23684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 datetime time stamp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347973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9F94841-0035-45D0-93C9-9BE24C285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66" y="10739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2BA5DB-41CB-46C0-8AE9-7C841F680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40818"/>
              </p:ext>
            </p:extLst>
          </p:nvPr>
        </p:nvGraphicFramePr>
        <p:xfrm>
          <a:off x="437766" y="2802861"/>
          <a:ext cx="3759406" cy="191420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879703">
                  <a:extLst>
                    <a:ext uri="{9D8B030D-6E8A-4147-A177-3AD203B41FA5}">
                      <a16:colId xmlns:a16="http://schemas.microsoft.com/office/drawing/2014/main" val="1967904699"/>
                    </a:ext>
                  </a:extLst>
                </a:gridCol>
                <a:gridCol w="1879703">
                  <a:extLst>
                    <a:ext uri="{9D8B030D-6E8A-4147-A177-3AD203B41FA5}">
                      <a16:colId xmlns:a16="http://schemas.microsoft.com/office/drawing/2014/main" val="2833994868"/>
                    </a:ext>
                  </a:extLst>
                </a:gridCol>
              </a:tblGrid>
              <a:tr h="150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Request Headers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3939652"/>
                  </a:ext>
                </a:extLst>
              </a:tr>
              <a:tr h="392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Accept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 subset of headers that define the preferred response format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2342321"/>
                  </a:ext>
                </a:extLst>
              </a:tr>
              <a:tr h="150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Authorization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Method of authentication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5783838"/>
                  </a:ext>
                </a:extLst>
              </a:tr>
              <a:tr h="1509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Cookie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Contain user information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564019"/>
                  </a:ext>
                </a:extLst>
              </a:tr>
              <a:tr h="2594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Specify internet host and port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5066466"/>
                  </a:ext>
                </a:extLst>
              </a:tr>
              <a:tr h="3927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User-Agent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Contains the information about the user agent originating the request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9958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B3F18BA-5EA8-46C8-A172-F98F928C7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09054"/>
              </p:ext>
            </p:extLst>
          </p:nvPr>
        </p:nvGraphicFramePr>
        <p:xfrm>
          <a:off x="4672908" y="1073944"/>
          <a:ext cx="3328092" cy="364312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64046">
                  <a:extLst>
                    <a:ext uri="{9D8B030D-6E8A-4147-A177-3AD203B41FA5}">
                      <a16:colId xmlns:a16="http://schemas.microsoft.com/office/drawing/2014/main" val="670465423"/>
                    </a:ext>
                  </a:extLst>
                </a:gridCol>
                <a:gridCol w="1664046">
                  <a:extLst>
                    <a:ext uri="{9D8B030D-6E8A-4147-A177-3AD203B41FA5}">
                      <a16:colId xmlns:a16="http://schemas.microsoft.com/office/drawing/2014/main" val="344029634"/>
                    </a:ext>
                  </a:extLst>
                </a:gridCol>
              </a:tblGrid>
              <a:tr h="19425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Response Headers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0450720"/>
                  </a:ext>
                </a:extLst>
              </a:tr>
              <a:tr h="8108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Conveys the amount of time since the response was generated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2244653"/>
                  </a:ext>
                </a:extLst>
              </a:tr>
              <a:tr h="1016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Location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Used to redirect the client to a location other than the request URI from a header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3108704"/>
                  </a:ext>
                </a:extLst>
              </a:tr>
              <a:tr h="10163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Server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Contains the information about the software used by the origin server to handle the request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3235406"/>
                  </a:ext>
                </a:extLst>
              </a:tr>
              <a:tr h="6053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Set-Cookie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Used to send cookies from the server to the client.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769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120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F637E3-393B-4C74-A2A4-4F9B29685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9F94841-0035-45D0-93C9-9BE24C285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766" y="107394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260058-20C0-40BB-85AA-0BB6074AB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3127"/>
              </p:ext>
            </p:extLst>
          </p:nvPr>
        </p:nvGraphicFramePr>
        <p:xfrm>
          <a:off x="2008981" y="1278094"/>
          <a:ext cx="5470526" cy="279146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735263">
                  <a:extLst>
                    <a:ext uri="{9D8B030D-6E8A-4147-A177-3AD203B41FA5}">
                      <a16:colId xmlns:a16="http://schemas.microsoft.com/office/drawing/2014/main" val="2877682510"/>
                    </a:ext>
                  </a:extLst>
                </a:gridCol>
                <a:gridCol w="2735263">
                  <a:extLst>
                    <a:ext uri="{9D8B030D-6E8A-4147-A177-3AD203B41FA5}">
                      <a16:colId xmlns:a16="http://schemas.microsoft.com/office/drawing/2014/main" val="919713566"/>
                    </a:ext>
                  </a:extLst>
                </a:gridCol>
              </a:tblGrid>
              <a:tr h="2860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Entity Headers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contain information about the response body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00726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Allow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Lists the supported methods identified by the requested resource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212606"/>
                  </a:ext>
                </a:extLst>
              </a:tr>
              <a:tr h="1420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Content-Type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Type of content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1610593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Content-Language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Describes the language of the intended audience for the enclosed body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8564656"/>
                  </a:ext>
                </a:extLst>
              </a:tr>
              <a:tr h="1420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Content-Length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Indicates the size of the body in bytes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8700248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Content-Location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Used to supply the resource location for the entity that is accessible from somewhere else than the request URI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7564620"/>
                  </a:ext>
                </a:extLst>
              </a:tr>
              <a:tr h="29226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7550" algn="l"/>
                        </a:tabLst>
                      </a:pPr>
                      <a:r>
                        <a:rPr lang="en-US" sz="1100">
                          <a:effectLst/>
                        </a:rPr>
                        <a:t>Expires	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Gives the datetime after which the response is considered stale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5579475"/>
                  </a:ext>
                </a:extLst>
              </a:tr>
              <a:tr h="4425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717550" algn="l"/>
                        </a:tabLst>
                      </a:pPr>
                      <a:r>
                        <a:rPr lang="en-US" sz="1100">
                          <a:effectLst/>
                        </a:rPr>
                        <a:t>Last-Modified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Indicates the date and time at which the origin server believes the variant was last modified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86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24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818051-0957-44F0-AA55-389EEB02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1659731"/>
            <a:ext cx="3808797" cy="1824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Server Driven vs User-Agent Driven Content Negotiation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1354B-3D26-4D9E-B20B-6A9B52D3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093" y="496801"/>
            <a:ext cx="4563907" cy="122084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8DA318-1A51-4DAB-866F-E7183D2F3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7" r="3214"/>
          <a:stretch/>
        </p:blipFill>
        <p:spPr>
          <a:xfrm>
            <a:off x="4580093" y="2157816"/>
            <a:ext cx="4563906" cy="2863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64558-3688-47F0-B027-C04CC3DA684D}"/>
              </a:ext>
            </a:extLst>
          </p:cNvPr>
          <p:cNvSpPr txBox="1"/>
          <p:nvPr/>
        </p:nvSpPr>
        <p:spPr>
          <a:xfrm>
            <a:off x="5649952" y="286053"/>
            <a:ext cx="201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Server Driven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DC66D-6D81-4E2D-A2DD-CDD7BCF760D4}"/>
              </a:ext>
            </a:extLst>
          </p:cNvPr>
          <p:cNvSpPr txBox="1"/>
          <p:nvPr/>
        </p:nvSpPr>
        <p:spPr>
          <a:xfrm>
            <a:off x="5485762" y="1973150"/>
            <a:ext cx="217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User-Agent Driven</a:t>
            </a:r>
          </a:p>
        </p:txBody>
      </p:sp>
    </p:spTree>
    <p:extLst>
      <p:ext uri="{BB962C8B-B14F-4D97-AF65-F5344CB8AC3E}">
        <p14:creationId xmlns:p14="http://schemas.microsoft.com/office/powerpoint/2010/main" val="462480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94731F-2D42-489C-A6B0-71CB56A027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301" y="1201738"/>
            <a:ext cx="2159455" cy="3389312"/>
          </a:xfrm>
        </p:spPr>
        <p:txBody>
          <a:bodyPr/>
          <a:lstStyle/>
          <a:p>
            <a:r>
              <a:rPr lang="en-US" dirty="0"/>
              <a:t>Accept header</a:t>
            </a:r>
          </a:p>
          <a:p>
            <a:r>
              <a:rPr lang="en-US" dirty="0"/>
              <a:t>Not-accepted: 406 status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1EB10-AE6C-49DE-8134-EEC11F52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HTTP Content Negotiation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FEFA0-F9A5-4D15-8EAC-72A7B58F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53482"/>
            <a:ext cx="5970059" cy="308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62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B7C71B-002A-4FEC-BC8C-FB86D2650B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301" y="771525"/>
            <a:ext cx="8277344" cy="3819525"/>
          </a:xfrm>
        </p:spPr>
        <p:txBody>
          <a:bodyPr/>
          <a:lstStyle/>
          <a:p>
            <a:r>
              <a:rPr lang="en-US" sz="1800" dirty="0"/>
              <a:t>Accept</a:t>
            </a:r>
          </a:p>
          <a:p>
            <a:pPr lvl="1"/>
            <a:r>
              <a:rPr lang="en-US" sz="1600" dirty="0"/>
              <a:t>Application(binary data e.g. json, xml)</a:t>
            </a:r>
          </a:p>
          <a:p>
            <a:pPr lvl="1"/>
            <a:r>
              <a:rPr lang="en-US" sz="1600" dirty="0"/>
              <a:t>Audio</a:t>
            </a:r>
          </a:p>
          <a:p>
            <a:pPr lvl="1"/>
            <a:r>
              <a:rPr lang="en-US" sz="1600" dirty="0"/>
              <a:t>Image</a:t>
            </a:r>
          </a:p>
          <a:p>
            <a:pPr lvl="1"/>
            <a:r>
              <a:rPr lang="en-US" sz="1600" dirty="0"/>
              <a:t>Text</a:t>
            </a:r>
          </a:p>
          <a:p>
            <a:pPr lvl="1"/>
            <a:r>
              <a:rPr lang="en-US" sz="1600" dirty="0"/>
              <a:t>Video (human readable like text, csv, html, etc.)</a:t>
            </a:r>
          </a:p>
          <a:p>
            <a:r>
              <a:rPr lang="en-US" sz="1800" dirty="0"/>
              <a:t>Accept-charset (character encoding)</a:t>
            </a:r>
          </a:p>
          <a:p>
            <a:r>
              <a:rPr lang="en-US" sz="1800" dirty="0"/>
              <a:t>Accept-datetime (request a previous version of resource)</a:t>
            </a:r>
          </a:p>
          <a:p>
            <a:r>
              <a:rPr lang="en-US" sz="1800" dirty="0"/>
              <a:t>Accept-encoding</a:t>
            </a:r>
          </a:p>
          <a:p>
            <a:r>
              <a:rPr lang="en-US" sz="1800" dirty="0"/>
              <a:t>Accept-language (</a:t>
            </a:r>
            <a:r>
              <a:rPr lang="fr-FR" sz="1800" dirty="0" err="1"/>
              <a:t>Accept-Language</a:t>
            </a:r>
            <a:r>
              <a:rPr lang="fr-FR" sz="1800" dirty="0"/>
              <a:t>: en-US, </a:t>
            </a:r>
            <a:r>
              <a:rPr lang="fr-FR" sz="1800" dirty="0" err="1"/>
              <a:t>en-GB;q</a:t>
            </a:r>
            <a:r>
              <a:rPr lang="fr-FR" sz="1800" dirty="0"/>
              <a:t>=0.9, </a:t>
            </a:r>
            <a:r>
              <a:rPr lang="fr-FR" sz="1800" dirty="0" err="1"/>
              <a:t>en-IN;q</a:t>
            </a:r>
            <a:r>
              <a:rPr lang="fr-FR" sz="1800" dirty="0"/>
              <a:t>=0.8, *;q=0.7</a:t>
            </a:r>
            <a:r>
              <a:rPr lang="en-US" sz="1800" dirty="0"/>
              <a:t>)</a:t>
            </a:r>
          </a:p>
          <a:p>
            <a:pPr marL="292100" lvl="1" indent="0">
              <a:buNone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45A4B6-2201-4DF5-AEA1-B2A915AF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127001"/>
            <a:ext cx="8345488" cy="731837"/>
          </a:xfrm>
        </p:spPr>
        <p:txBody>
          <a:bodyPr/>
          <a:lstStyle/>
          <a:p>
            <a:r>
              <a:rPr lang="en-US" dirty="0"/>
              <a:t>Header used for Content-Negotiation</a:t>
            </a:r>
          </a:p>
        </p:txBody>
      </p:sp>
    </p:spTree>
    <p:extLst>
      <p:ext uri="{BB962C8B-B14F-4D97-AF65-F5344CB8AC3E}">
        <p14:creationId xmlns:p14="http://schemas.microsoft.com/office/powerpoint/2010/main" val="386024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1F97BE-D425-914A-B56E-659B89F1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What is an API ?</a:t>
            </a:r>
            <a:endParaRPr lang="en-US" sz="30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8847483-C835-0D45-BC12-1CADB486160E}"/>
              </a:ext>
            </a:extLst>
          </p:cNvPr>
          <p:cNvSpPr txBox="1">
            <a:spLocks/>
          </p:cNvSpPr>
          <p:nvPr/>
        </p:nvSpPr>
        <p:spPr bwMode="auto">
          <a:xfrm>
            <a:off x="360746" y="958282"/>
            <a:ext cx="5917701" cy="203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85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70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54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39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sz="2000" b="1" dirty="0"/>
              <a:t>An application programming interface (API) is a specification intended to be used as an interface by software components to communicate with each other. An API may include specifications for routines, data structures, object classes and variables.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0C7E6-7456-A446-92BE-9990B158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85" y="2968292"/>
            <a:ext cx="5130800" cy="18796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ED23A12-8969-BC46-BD2E-31D7339BDAF5}"/>
              </a:ext>
            </a:extLst>
          </p:cNvPr>
          <p:cNvSpPr/>
          <p:nvPr/>
        </p:nvSpPr>
        <p:spPr>
          <a:xfrm>
            <a:off x="6718717" y="958282"/>
            <a:ext cx="1890346" cy="77372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Program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E06161-1800-E74D-8A81-3B26BED3BD23}"/>
              </a:ext>
            </a:extLst>
          </p:cNvPr>
          <p:cNvSpPr/>
          <p:nvPr/>
        </p:nvSpPr>
        <p:spPr>
          <a:xfrm>
            <a:off x="6744547" y="3602387"/>
            <a:ext cx="1890346" cy="77372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Program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69F6155-31A7-1648-A7F3-7FD497DDAD11}"/>
              </a:ext>
            </a:extLst>
          </p:cNvPr>
          <p:cNvSpPr/>
          <p:nvPr/>
        </p:nvSpPr>
        <p:spPr>
          <a:xfrm>
            <a:off x="6959958" y="3163138"/>
            <a:ext cx="1459523" cy="509954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Interface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17D82D-7E81-DB4B-B240-C6E8466D4C80}"/>
              </a:ext>
            </a:extLst>
          </p:cNvPr>
          <p:cNvCxnSpPr/>
          <p:nvPr/>
        </p:nvCxnSpPr>
        <p:spPr>
          <a:xfrm>
            <a:off x="7510024" y="1641804"/>
            <a:ext cx="0" cy="143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E677CC-F1B5-5E4A-8548-D8CC12A13A08}"/>
              </a:ext>
            </a:extLst>
          </p:cNvPr>
          <p:cNvCxnSpPr>
            <a:cxnSpLocks/>
          </p:cNvCxnSpPr>
          <p:nvPr/>
        </p:nvCxnSpPr>
        <p:spPr>
          <a:xfrm flipV="1">
            <a:off x="7852925" y="1760633"/>
            <a:ext cx="0" cy="1402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842420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66" y="1655763"/>
            <a:ext cx="3808797" cy="1824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Getting Started with 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9A4A3-BF9A-DB46-A317-F57D6DFD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57" y="1638853"/>
            <a:ext cx="1392918" cy="139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64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0A9244-0B32-D64E-B1E5-F7ACD8AF8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E2FDE-F9BD-8545-A9F9-B82EFEC87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838" y="1073149"/>
            <a:ext cx="8277344" cy="3439377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1800" dirty="0"/>
              <a:t>Go to </a:t>
            </a:r>
            <a:r>
              <a:rPr lang="en-US" sz="1800" dirty="0" err="1"/>
              <a:t>Postman.com</a:t>
            </a:r>
            <a:r>
              <a:rPr lang="en-US" sz="1800" dirty="0"/>
              <a:t> -&gt; Download  The App.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/>
              <a:t>Download the Linux, Windows based for your system. Please don’t use the chrome extension now since it being deprecated and no. longer up-to date.</a:t>
            </a:r>
          </a:p>
          <a:p>
            <a:pPr>
              <a:buFont typeface="Wingdings" pitchFamily="2" charset="2"/>
              <a:buChar char="v"/>
            </a:pPr>
            <a:r>
              <a:rPr lang="en-IN" sz="1800" dirty="0"/>
              <a:t>RESTful APIs are everywhere nowadays but at the same time they are getting more complex to get started with: different HTTP methods, headers, cookies, dealing with file uploads or authentication with </a:t>
            </a:r>
            <a:r>
              <a:rPr lang="en-IN" sz="1800" dirty="0" err="1"/>
              <a:t>api</a:t>
            </a:r>
            <a:r>
              <a:rPr lang="en-IN" sz="1800" dirty="0"/>
              <a:t> keys, tokens, OAuth and so much more.</a:t>
            </a:r>
          </a:p>
          <a:p>
            <a:pPr>
              <a:buFont typeface="Wingdings" pitchFamily="2" charset="2"/>
              <a:buChar char="v"/>
            </a:pPr>
            <a:r>
              <a:rPr lang="en-IN" sz="1800" dirty="0"/>
              <a:t>But before you start investing time writing code to retrieve the data the API is offering, why not test the request first to make sure everything is working as expected?</a:t>
            </a:r>
          </a:p>
          <a:p>
            <a:pPr>
              <a:buFont typeface="Wingdings" pitchFamily="2" charset="2"/>
              <a:buChar char="v"/>
            </a:pPr>
            <a:r>
              <a:rPr lang="en-IN" sz="1800" dirty="0"/>
              <a:t>This is where the </a:t>
            </a:r>
            <a:r>
              <a:rPr lang="en-IN" sz="1800" b="1" dirty="0"/>
              <a:t>Postman App</a:t>
            </a:r>
            <a:r>
              <a:rPr lang="en-IN" sz="1800" dirty="0"/>
              <a:t> comes in.</a:t>
            </a:r>
          </a:p>
          <a:p>
            <a:pPr marL="57150" indent="0">
              <a:buNone/>
            </a:pPr>
            <a:endParaRPr lang="en-US" sz="1600" dirty="0"/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5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F8B88B-89F3-BB4A-A1FC-1B5F4320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Client-Server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C7429-EA2E-9048-ABD2-A652F23A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698" y="1265696"/>
            <a:ext cx="3772713" cy="11451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4A0EE3-FA3A-D347-AAF9-AB0543C1C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8" y="2891962"/>
            <a:ext cx="4430852" cy="108317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191B11-43DA-FB48-B2DF-4AF4D5EF0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373" y="2825578"/>
            <a:ext cx="4713463" cy="12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41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A82E4F-F205-4848-BA73-298B2CAF5A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328" y="822643"/>
            <a:ext cx="8277344" cy="426340"/>
          </a:xfrm>
        </p:spPr>
        <p:txBody>
          <a:bodyPr/>
          <a:lstStyle/>
          <a:p>
            <a:pPr marL="57150" indent="0">
              <a:buNone/>
            </a:pPr>
            <a:r>
              <a:rPr lang="en-US" dirty="0"/>
              <a:t>      </a:t>
            </a:r>
            <a:r>
              <a:rPr lang="en-US" dirty="0" err="1"/>
              <a:t>httpbin.org</a:t>
            </a:r>
            <a:r>
              <a:rPr lang="en-US" dirty="0"/>
              <a:t>/get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15F64F-723E-1343-86F5-97CD67C7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10" y="264692"/>
            <a:ext cx="8345488" cy="42634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First Request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A7905F3-DB9E-674E-905D-86BB2AFDF056}"/>
              </a:ext>
            </a:extLst>
          </p:cNvPr>
          <p:cNvSpPr txBox="1">
            <a:spLocks/>
          </p:cNvSpPr>
          <p:nvPr/>
        </p:nvSpPr>
        <p:spPr bwMode="auto">
          <a:xfrm>
            <a:off x="505910" y="116807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 err="1"/>
              <a:t>Passsing</a:t>
            </a:r>
            <a:r>
              <a:rPr lang="en-IN" dirty="0"/>
              <a:t> data with your requests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1C25998-C5F6-9D4C-AE92-1D394573F862}"/>
              </a:ext>
            </a:extLst>
          </p:cNvPr>
          <p:cNvSpPr txBox="1">
            <a:spLocks/>
          </p:cNvSpPr>
          <p:nvPr/>
        </p:nvSpPr>
        <p:spPr>
          <a:xfrm>
            <a:off x="595912" y="2529373"/>
            <a:ext cx="8277344" cy="42634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 algn="l" defTabSz="684213" rtl="0" eaLnBrk="1" fontAlgn="base" hangingPunct="1">
              <a:lnSpc>
                <a:spcPct val="95000"/>
              </a:lnSpc>
              <a:spcBef>
                <a:spcPts val="45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2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DDDA597-FDED-9C4A-A136-E3C83D2893E9}"/>
              </a:ext>
            </a:extLst>
          </p:cNvPr>
          <p:cNvSpPr txBox="1">
            <a:spLocks/>
          </p:cNvSpPr>
          <p:nvPr/>
        </p:nvSpPr>
        <p:spPr>
          <a:xfrm>
            <a:off x="433328" y="1853099"/>
            <a:ext cx="8277344" cy="42634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 algn="l" defTabSz="684213" rtl="0" eaLnBrk="1" fontAlgn="base" hangingPunct="1">
              <a:lnSpc>
                <a:spcPct val="95000"/>
              </a:lnSpc>
              <a:spcBef>
                <a:spcPts val="45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2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N" dirty="0"/>
              <a:t>      </a:t>
            </a:r>
            <a:r>
              <a:rPr lang="en-IN" dirty="0" err="1"/>
              <a:t>httpbin.org</a:t>
            </a:r>
            <a:r>
              <a:rPr lang="en-IN" dirty="0"/>
              <a:t>/</a:t>
            </a:r>
            <a:r>
              <a:rPr lang="en-IN" dirty="0" err="1"/>
              <a:t>get?name</a:t>
            </a:r>
            <a:r>
              <a:rPr lang="en-IN" dirty="0"/>
              <a:t>=</a:t>
            </a:r>
            <a:r>
              <a:rPr lang="en-IN" dirty="0" err="1"/>
              <a:t>John&amp;age</a:t>
            </a:r>
            <a:r>
              <a:rPr lang="en-IN" dirty="0"/>
              <a:t>=30</a:t>
            </a:r>
          </a:p>
          <a:p>
            <a:endParaRPr lang="en-IN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02917CD-E219-C442-AE47-442049E8F93D}"/>
              </a:ext>
            </a:extLst>
          </p:cNvPr>
          <p:cNvSpPr txBox="1">
            <a:spLocks/>
          </p:cNvSpPr>
          <p:nvPr/>
        </p:nvSpPr>
        <p:spPr bwMode="auto">
          <a:xfrm>
            <a:off x="527768" y="2275836"/>
            <a:ext cx="8127717" cy="51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Headers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AEFDA49-1EC7-C34F-BD69-8D358FDC3BEA}"/>
              </a:ext>
            </a:extLst>
          </p:cNvPr>
          <p:cNvSpPr txBox="1">
            <a:spLocks/>
          </p:cNvSpPr>
          <p:nvPr/>
        </p:nvSpPr>
        <p:spPr bwMode="auto">
          <a:xfrm>
            <a:off x="493696" y="3146545"/>
            <a:ext cx="8345488" cy="595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Debugging Requests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525DC99-9412-E244-B0E4-7748A68C9F46}"/>
              </a:ext>
            </a:extLst>
          </p:cNvPr>
          <p:cNvSpPr txBox="1">
            <a:spLocks/>
          </p:cNvSpPr>
          <p:nvPr/>
        </p:nvSpPr>
        <p:spPr>
          <a:xfrm>
            <a:off x="433328" y="2791394"/>
            <a:ext cx="8277344" cy="42634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 algn="l" defTabSz="684213" rtl="0" eaLnBrk="1" fontAlgn="base" hangingPunct="1">
              <a:lnSpc>
                <a:spcPct val="95000"/>
              </a:lnSpc>
              <a:spcBef>
                <a:spcPts val="45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2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N" dirty="0"/>
              <a:t>      You can customize your headers. (X-</a:t>
            </a:r>
            <a:r>
              <a:rPr lang="en-IN" dirty="0" err="1"/>
              <a:t>Sulabh</a:t>
            </a:r>
            <a:r>
              <a:rPr lang="en-IN" dirty="0"/>
              <a:t>: Agarwal)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9462A2D-8FF7-B745-BC19-06ACB3816024}"/>
              </a:ext>
            </a:extLst>
          </p:cNvPr>
          <p:cNvSpPr txBox="1">
            <a:spLocks/>
          </p:cNvSpPr>
          <p:nvPr/>
        </p:nvSpPr>
        <p:spPr>
          <a:xfrm>
            <a:off x="527768" y="3779911"/>
            <a:ext cx="8277344" cy="42634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 algn="l" defTabSz="684213" rtl="0" eaLnBrk="1" fontAlgn="base" hangingPunct="1">
              <a:lnSpc>
                <a:spcPct val="95000"/>
              </a:lnSpc>
              <a:spcBef>
                <a:spcPts val="45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2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N" dirty="0"/>
              <a:t>     Open Postman Console.</a:t>
            </a:r>
          </a:p>
        </p:txBody>
      </p:sp>
    </p:spTree>
    <p:extLst>
      <p:ext uri="{BB962C8B-B14F-4D97-AF65-F5344CB8AC3E}">
        <p14:creationId xmlns:p14="http://schemas.microsoft.com/office/powerpoint/2010/main" val="229810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3AC083-094C-3141-B802-E0941C868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301" y="1201738"/>
            <a:ext cx="8277344" cy="414120"/>
          </a:xfrm>
        </p:spPr>
        <p:txBody>
          <a:bodyPr/>
          <a:lstStyle/>
          <a:p>
            <a:pPr marL="57150" indent="0">
              <a:buNone/>
            </a:pPr>
            <a:r>
              <a:rPr lang="en-US" dirty="0"/>
              <a:t>     </a:t>
            </a:r>
            <a:r>
              <a:rPr lang="en-US" dirty="0" err="1"/>
              <a:t>httpbin.org</a:t>
            </a:r>
            <a:r>
              <a:rPr lang="en-US" dirty="0"/>
              <a:t>/status/:</a:t>
            </a:r>
            <a:r>
              <a:rPr lang="en-US" dirty="0" err="1"/>
              <a:t>status?name</a:t>
            </a:r>
            <a:r>
              <a:rPr lang="en-US" dirty="0"/>
              <a:t>=John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39E16-562E-F747-B4A9-351FE5FBB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341313"/>
            <a:ext cx="8345488" cy="5229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Path Variables(or Path Parameters)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4AF1D68-3DFF-084D-AD78-1F57873849CA}"/>
              </a:ext>
            </a:extLst>
          </p:cNvPr>
          <p:cNvSpPr txBox="1">
            <a:spLocks/>
          </p:cNvSpPr>
          <p:nvPr/>
        </p:nvSpPr>
        <p:spPr>
          <a:xfrm>
            <a:off x="471838" y="825957"/>
            <a:ext cx="8277344" cy="41412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 algn="l" defTabSz="684213" rtl="0" eaLnBrk="1" fontAlgn="base" hangingPunct="1">
              <a:lnSpc>
                <a:spcPct val="95000"/>
              </a:lnSpc>
              <a:spcBef>
                <a:spcPts val="45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2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N" dirty="0"/>
              <a:t>     </a:t>
            </a:r>
            <a:r>
              <a:rPr lang="en-IN" dirty="0" err="1"/>
              <a:t>httpbin.org</a:t>
            </a:r>
            <a:r>
              <a:rPr lang="en-IN" dirty="0"/>
              <a:t>/status/200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EA17B72-DDC0-1E4A-B056-5EF1E6F0239B}"/>
              </a:ext>
            </a:extLst>
          </p:cNvPr>
          <p:cNvSpPr txBox="1">
            <a:spLocks/>
          </p:cNvSpPr>
          <p:nvPr/>
        </p:nvSpPr>
        <p:spPr bwMode="auto">
          <a:xfrm>
            <a:off x="471838" y="1691808"/>
            <a:ext cx="8345488" cy="52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Authentication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0B7BEAB-BB96-3D43-AAB7-A4A098E7367C}"/>
              </a:ext>
            </a:extLst>
          </p:cNvPr>
          <p:cNvSpPr txBox="1">
            <a:spLocks/>
          </p:cNvSpPr>
          <p:nvPr/>
        </p:nvSpPr>
        <p:spPr>
          <a:xfrm>
            <a:off x="505910" y="2214790"/>
            <a:ext cx="8277344" cy="121235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 algn="l" defTabSz="684213" rtl="0" eaLnBrk="1" fontAlgn="base" hangingPunct="1">
              <a:lnSpc>
                <a:spcPct val="95000"/>
              </a:lnSpc>
              <a:spcBef>
                <a:spcPts val="45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2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N" dirty="0"/>
              <a:t>     </a:t>
            </a:r>
            <a:r>
              <a:rPr lang="en-IN" dirty="0" err="1"/>
              <a:t>httpbin.org</a:t>
            </a:r>
            <a:r>
              <a:rPr lang="en-IN" dirty="0"/>
              <a:t>/bearer -&gt; Unauthorized, since server expects some </a:t>
            </a:r>
          </a:p>
          <a:p>
            <a:pPr marL="57150" indent="0">
              <a:buNone/>
            </a:pPr>
            <a:r>
              <a:rPr lang="en-IN" dirty="0"/>
              <a:t>     credentials with my request.</a:t>
            </a:r>
          </a:p>
          <a:p>
            <a:pPr marL="57150" indent="0">
              <a:buNone/>
            </a:pPr>
            <a:r>
              <a:rPr lang="en-IN" dirty="0"/>
              <a:t>     A new header gets added “Authorization Bearer Token Value”.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F0535F1-E548-A347-90ED-A603FE046BD6}"/>
              </a:ext>
            </a:extLst>
          </p:cNvPr>
          <p:cNvSpPr txBox="1">
            <a:spLocks/>
          </p:cNvSpPr>
          <p:nvPr/>
        </p:nvSpPr>
        <p:spPr bwMode="auto">
          <a:xfrm>
            <a:off x="505910" y="3427141"/>
            <a:ext cx="8345488" cy="52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Save &amp; Share Requests</a:t>
            </a:r>
          </a:p>
        </p:txBody>
      </p:sp>
    </p:spTree>
    <p:extLst>
      <p:ext uri="{BB962C8B-B14F-4D97-AF65-F5344CB8AC3E}">
        <p14:creationId xmlns:p14="http://schemas.microsoft.com/office/powerpoint/2010/main" val="656754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3AC083-094C-3141-B802-E0941C868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301" y="1201738"/>
            <a:ext cx="8277344" cy="414120"/>
          </a:xfrm>
        </p:spPr>
        <p:txBody>
          <a:bodyPr/>
          <a:lstStyle/>
          <a:p>
            <a:pPr marL="57150" indent="0">
              <a:buNone/>
            </a:pPr>
            <a:r>
              <a:rPr lang="en-US" dirty="0"/>
              <a:t>     </a:t>
            </a:r>
            <a:r>
              <a:rPr lang="en-US" dirty="0" err="1"/>
              <a:t>httpbin.org</a:t>
            </a:r>
            <a:r>
              <a:rPr lang="en-US" dirty="0"/>
              <a:t>/status/:</a:t>
            </a:r>
            <a:r>
              <a:rPr lang="en-US" dirty="0" err="1"/>
              <a:t>status?name</a:t>
            </a:r>
            <a:r>
              <a:rPr lang="en-US" dirty="0"/>
              <a:t>=John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39E16-562E-F747-B4A9-351FE5FBB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341313"/>
            <a:ext cx="8345488" cy="5229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Creating a Post Request with Json Body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4AF1D68-3DFF-084D-AD78-1F57873849CA}"/>
              </a:ext>
            </a:extLst>
          </p:cNvPr>
          <p:cNvSpPr txBox="1">
            <a:spLocks/>
          </p:cNvSpPr>
          <p:nvPr/>
        </p:nvSpPr>
        <p:spPr>
          <a:xfrm>
            <a:off x="471838" y="825957"/>
            <a:ext cx="8277344" cy="41412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 algn="l" defTabSz="684213" rtl="0" eaLnBrk="1" fontAlgn="base" hangingPunct="1">
              <a:lnSpc>
                <a:spcPct val="95000"/>
              </a:lnSpc>
              <a:spcBef>
                <a:spcPts val="45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2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N" dirty="0"/>
              <a:t>     </a:t>
            </a:r>
            <a:r>
              <a:rPr lang="en-IN" dirty="0" err="1"/>
              <a:t>httpbin.org</a:t>
            </a:r>
            <a:r>
              <a:rPr lang="en-IN" dirty="0"/>
              <a:t>/post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9EA17B72-DDC0-1E4A-B056-5EF1E6F0239B}"/>
              </a:ext>
            </a:extLst>
          </p:cNvPr>
          <p:cNvSpPr txBox="1">
            <a:spLocks/>
          </p:cNvSpPr>
          <p:nvPr/>
        </p:nvSpPr>
        <p:spPr bwMode="auto">
          <a:xfrm>
            <a:off x="437766" y="2434001"/>
            <a:ext cx="8345488" cy="52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Using Variables in Postman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0B7BEAB-BB96-3D43-AAB7-A4A098E7367C}"/>
              </a:ext>
            </a:extLst>
          </p:cNvPr>
          <p:cNvSpPr txBox="1">
            <a:spLocks/>
          </p:cNvSpPr>
          <p:nvPr/>
        </p:nvSpPr>
        <p:spPr>
          <a:xfrm>
            <a:off x="590785" y="3000728"/>
            <a:ext cx="8277344" cy="121235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 algn="l" defTabSz="684213" rtl="0" eaLnBrk="1" fontAlgn="base" hangingPunct="1">
              <a:lnSpc>
                <a:spcPct val="95000"/>
              </a:lnSpc>
              <a:spcBef>
                <a:spcPts val="45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200" b="0" i="0" kern="120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IN" dirty="0"/>
              <a:t>    Variables can be used to pass information between requests.</a:t>
            </a:r>
          </a:p>
          <a:p>
            <a:endParaRPr lang="en-IN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F0535F1-E548-A347-90ED-A603FE046BD6}"/>
              </a:ext>
            </a:extLst>
          </p:cNvPr>
          <p:cNvSpPr txBox="1">
            <a:spLocks/>
          </p:cNvSpPr>
          <p:nvPr/>
        </p:nvSpPr>
        <p:spPr bwMode="auto">
          <a:xfrm>
            <a:off x="437766" y="1736594"/>
            <a:ext cx="8345488" cy="52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Save &amp; Share Requests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9D0EF4CC-8D41-254F-8B83-80844ECC74FD}"/>
              </a:ext>
            </a:extLst>
          </p:cNvPr>
          <p:cNvSpPr txBox="1">
            <a:spLocks/>
          </p:cNvSpPr>
          <p:nvPr/>
        </p:nvSpPr>
        <p:spPr bwMode="auto">
          <a:xfrm>
            <a:off x="471838" y="3702755"/>
            <a:ext cx="8345488" cy="52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Generating Dynamic Data in Requests.</a:t>
            </a:r>
          </a:p>
        </p:txBody>
      </p:sp>
    </p:spTree>
    <p:extLst>
      <p:ext uri="{BB962C8B-B14F-4D97-AF65-F5344CB8AC3E}">
        <p14:creationId xmlns:p14="http://schemas.microsoft.com/office/powerpoint/2010/main" val="2278723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276" y="1503363"/>
            <a:ext cx="3808797" cy="1824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Webhooks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08736-0241-3B49-9484-3EE53D07DDFB}"/>
              </a:ext>
            </a:extLst>
          </p:cNvPr>
          <p:cNvSpPr txBox="1"/>
          <p:nvPr/>
        </p:nvSpPr>
        <p:spPr>
          <a:xfrm>
            <a:off x="5297715" y="1734457"/>
            <a:ext cx="34323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What is webhook?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Why we use webhook?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Regular API vs Reverse API?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Webhooks and Cisco Spark</a:t>
            </a:r>
          </a:p>
        </p:txBody>
      </p:sp>
    </p:spTree>
    <p:extLst>
      <p:ext uri="{BB962C8B-B14F-4D97-AF65-F5344CB8AC3E}">
        <p14:creationId xmlns:p14="http://schemas.microsoft.com/office/powerpoint/2010/main" val="2546480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8046B6-6941-5744-992C-53C322ACF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1800" i="1" dirty="0"/>
              <a:t>So, what exactly is a webhook?</a:t>
            </a:r>
            <a:r>
              <a:rPr lang="en-IN" sz="1800" dirty="0"/>
              <a:t> A webhook (also called a web </a:t>
            </a:r>
            <a:r>
              <a:rPr lang="en-IN" sz="1800" dirty="0" err="1"/>
              <a:t>callback</a:t>
            </a:r>
            <a:r>
              <a:rPr lang="en-IN" sz="1800" dirty="0"/>
              <a:t> or HTTP push API) is a way for an app to provide other applications with real-time information.</a:t>
            </a:r>
          </a:p>
          <a:p>
            <a:r>
              <a:rPr lang="en-IN" sz="1800" dirty="0"/>
              <a:t>Any data change is pushed by the server to the client.</a:t>
            </a:r>
          </a:p>
          <a:p>
            <a:r>
              <a:rPr lang="en-IN" sz="1800" dirty="0"/>
              <a:t>POST is used to register a webhook and Post is used send the notification</a:t>
            </a:r>
          </a:p>
          <a:p>
            <a:r>
              <a:rPr lang="en-IN" sz="1800" dirty="0"/>
              <a:t>Listener is need to listen to webhook notifications</a:t>
            </a:r>
          </a:p>
          <a:p>
            <a:r>
              <a:rPr lang="en-IN" sz="1800" dirty="0"/>
              <a:t>The </a:t>
            </a:r>
            <a:r>
              <a:rPr lang="en-IN" sz="1800" dirty="0" err="1"/>
              <a:t>targetUrl</a:t>
            </a:r>
            <a:r>
              <a:rPr lang="en-IN" sz="1800" dirty="0"/>
              <a:t> should be accessible by the server. </a:t>
            </a:r>
          </a:p>
          <a:p>
            <a:endParaRPr lang="en-IN" sz="1800" dirty="0"/>
          </a:p>
          <a:p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F79E25-0778-2843-AC6A-06D348B3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webhook?</a:t>
            </a:r>
          </a:p>
        </p:txBody>
      </p:sp>
    </p:spTree>
    <p:extLst>
      <p:ext uri="{BB962C8B-B14F-4D97-AF65-F5344CB8AC3E}">
        <p14:creationId xmlns:p14="http://schemas.microsoft.com/office/powerpoint/2010/main" val="2583033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EB263D-7070-5B48-90FB-4272EFE00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838" y="1143681"/>
            <a:ext cx="8277344" cy="3389312"/>
          </a:xfrm>
        </p:spPr>
        <p:txBody>
          <a:bodyPr/>
          <a:lstStyle/>
          <a:p>
            <a:r>
              <a:rPr lang="en-US" dirty="0"/>
              <a:t>The job of the APIs is not only to server static data but to provide the changes in data too. </a:t>
            </a:r>
          </a:p>
          <a:p>
            <a:r>
              <a:rPr lang="en-US" dirty="0"/>
              <a:t>A change in any data should be known to the user.</a:t>
            </a:r>
          </a:p>
          <a:p>
            <a:r>
              <a:rPr lang="en-US" dirty="0"/>
              <a:t>The other option is to continuously ask the server is there any change in data. </a:t>
            </a:r>
          </a:p>
          <a:p>
            <a:r>
              <a:rPr lang="en-US" dirty="0"/>
              <a:t>This wastes the bandwidth and resources of the server.</a:t>
            </a:r>
          </a:p>
          <a:p>
            <a:r>
              <a:rPr lang="en-US" dirty="0"/>
              <a:t>Hence the webhook where server notify the changes to the client.</a:t>
            </a:r>
          </a:p>
          <a:p>
            <a:r>
              <a:rPr lang="en-US" dirty="0"/>
              <a:t>But how does the server know where the client is and is the client listening?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5FAE2-FFAD-C54A-95FC-53398780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Webhook?</a:t>
            </a:r>
          </a:p>
        </p:txBody>
      </p:sp>
    </p:spTree>
    <p:extLst>
      <p:ext uri="{BB962C8B-B14F-4D97-AF65-F5344CB8AC3E}">
        <p14:creationId xmlns:p14="http://schemas.microsoft.com/office/powerpoint/2010/main" val="2350604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CE23E4-83F5-754E-B782-434B3EAB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9" y="1021215"/>
            <a:ext cx="4435911" cy="33893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E5EDBA-8D9C-4A44-8FE9-31E6B5F29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Regular API vs Reverse API?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F7644-5FEB-5848-BCEF-7F589B608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686" y="1021215"/>
            <a:ext cx="4430568" cy="36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7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95A4DF-0537-BD4C-BFFE-C26D1526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API Typology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CB4EF5-69E0-C240-9F2D-A3FCB1F5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6" y="1119199"/>
            <a:ext cx="6731796" cy="39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65938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0AFE2-48D0-0647-A2BA-5220A3ECF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836034"/>
            <a:ext cx="4426491" cy="1872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449CAA-434F-F04C-AA27-634EE0AB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51291"/>
            <a:ext cx="4426491" cy="1872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8FBA4-BBC1-B440-8F95-F3CF8CD1E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2" y="2820610"/>
            <a:ext cx="4322928" cy="1918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6A85CD-F5A8-B04D-B66F-B03605E31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1" y="1376286"/>
            <a:ext cx="4322928" cy="115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6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10B9B6-F4D7-EF4A-956F-480F0623F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https://developer.webex.com/docs/api/guides/webhooks</a:t>
            </a:r>
            <a:endParaRPr lang="en-US" dirty="0"/>
          </a:p>
          <a:p>
            <a:r>
              <a:rPr lang="en-IN" dirty="0">
                <a:hlinkClick r:id="rId3"/>
              </a:rPr>
              <a:t>https://developer.github.com/webhooks/</a:t>
            </a:r>
            <a:endParaRPr lang="en-IN" dirty="0"/>
          </a:p>
          <a:p>
            <a:pPr marL="571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84AA10-2554-954B-A3CE-74447A7B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&amp;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49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818051-0957-44F0-AA55-389EEB02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1659731"/>
            <a:ext cx="3808797" cy="1824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RPC ??</a:t>
            </a:r>
          </a:p>
        </p:txBody>
      </p:sp>
      <p:pic>
        <p:nvPicPr>
          <p:cNvPr id="10242" name="Picture 2" descr="Web API Architecture Style">
            <a:extLst>
              <a:ext uri="{FF2B5EF4-FFF2-40B4-BE49-F238E27FC236}">
                <a16:creationId xmlns:a16="http://schemas.microsoft.com/office/drawing/2014/main" id="{8910B40E-1529-AD47-9E4C-FA801758D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11" y="894735"/>
            <a:ext cx="4245841" cy="35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509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87815CC-7DD9-0F41-A312-F88EA922B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20" y="1558976"/>
            <a:ext cx="170066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C44CF6C-2C76-9548-9966-EC1943C2F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18" y="1476463"/>
            <a:ext cx="6132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3C313D-0CDB-124F-88A0-DD96263312DF}"/>
              </a:ext>
            </a:extLst>
          </p:cNvPr>
          <p:cNvSpPr txBox="1"/>
          <p:nvPr/>
        </p:nvSpPr>
        <p:spPr>
          <a:xfrm>
            <a:off x="437766" y="1326248"/>
            <a:ext cx="7820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Remote Procedure Call (</a:t>
            </a:r>
            <a:r>
              <a:rPr lang="en-IN" sz="2000" b="1" dirty="0">
                <a:latin typeface="+mn-lt"/>
                <a:cs typeface="Times New Roman" panose="02020603050405020304" pitchFamily="18" charset="0"/>
              </a:rPr>
              <a:t>RPC</a:t>
            </a:r>
            <a:r>
              <a:rPr lang="en-IN" sz="2000" dirty="0">
                <a:latin typeface="+mn-lt"/>
                <a:cs typeface="Times New Roman" panose="02020603050405020304" pitchFamily="18" charset="0"/>
              </a:rPr>
              <a:t>) </a:t>
            </a:r>
            <a:r>
              <a:rPr lang="en-IN" sz="2000" b="1" dirty="0">
                <a:latin typeface="+mn-lt"/>
                <a:cs typeface="Times New Roman" panose="02020603050405020304" pitchFamily="18" charset="0"/>
              </a:rPr>
              <a:t>RPC</a:t>
            </a:r>
            <a:r>
              <a:rPr lang="en-IN" sz="2000" dirty="0">
                <a:latin typeface="+mn-lt"/>
                <a:cs typeface="Times New Roman" panose="02020603050405020304" pitchFamily="18" charset="0"/>
              </a:rPr>
              <a:t> is the simplest form of </a:t>
            </a:r>
            <a:r>
              <a:rPr lang="en-IN" sz="2000" b="1" dirty="0">
                <a:latin typeface="+mn-lt"/>
                <a:cs typeface="Times New Roman" panose="02020603050405020304" pitchFamily="18" charset="0"/>
              </a:rPr>
              <a:t>API</a:t>
            </a:r>
            <a:r>
              <a:rPr lang="en-IN" sz="2000" dirty="0">
                <a:latin typeface="+mn-lt"/>
                <a:cs typeface="Times New Roman" panose="02020603050405020304" pitchFamily="18" charset="0"/>
              </a:rPr>
              <a:t> interaction.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It is about executing a block of code on server and when implemented in HTTP it can become a Web </a:t>
            </a:r>
            <a:r>
              <a:rPr lang="en-IN" sz="2000" b="1" dirty="0">
                <a:latin typeface="+mn-lt"/>
                <a:cs typeface="Times New Roman" panose="02020603050405020304" pitchFamily="18" charset="0"/>
              </a:rPr>
              <a:t>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RPC API is only a style of building an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latin typeface="+mn-lt"/>
                <a:cs typeface="Times New Roman" panose="02020603050405020304" pitchFamily="18" charset="0"/>
              </a:rPr>
              <a:t>RPC</a:t>
            </a:r>
            <a:r>
              <a:rPr lang="en-IN" sz="2000" dirty="0">
                <a:latin typeface="+mn-lt"/>
                <a:cs typeface="Times New Roman" panose="02020603050405020304" pitchFamily="18" charset="0"/>
              </a:rPr>
              <a:t> supports notifications like sending data to the server that does not require a response, which is useful for asynchronous updates and batch requests (multiple requests inside one request body).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EAF7B7F-2FD2-9744-9CEF-84038C97A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341313"/>
            <a:ext cx="8345488" cy="731837"/>
          </a:xfrm>
        </p:spPr>
        <p:txBody>
          <a:bodyPr/>
          <a:lstStyle/>
          <a:p>
            <a:r>
              <a:rPr lang="en-US" sz="3000" dirty="0"/>
              <a:t>Remote Procedure Call:</a:t>
            </a:r>
          </a:p>
        </p:txBody>
      </p:sp>
    </p:spTree>
    <p:extLst>
      <p:ext uri="{BB962C8B-B14F-4D97-AF65-F5344CB8AC3E}">
        <p14:creationId xmlns:p14="http://schemas.microsoft.com/office/powerpoint/2010/main" val="1627469907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818051-0957-44F0-AA55-389EEB028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1659731"/>
            <a:ext cx="3808797" cy="1824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SOAP ??</a:t>
            </a:r>
          </a:p>
        </p:txBody>
      </p:sp>
      <p:pic>
        <p:nvPicPr>
          <p:cNvPr id="11266" name="Picture 2" descr="SOAP vs REST APIs: Which Is Right For You? | SoapUI">
            <a:extLst>
              <a:ext uri="{FF2B5EF4-FFF2-40B4-BE49-F238E27FC236}">
                <a16:creationId xmlns:a16="http://schemas.microsoft.com/office/drawing/2014/main" id="{9BE73EA3-DD58-0748-911C-AEA25A8ED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0" y="1263073"/>
            <a:ext cx="40132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49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87815CC-7DD9-0F41-A312-F88EA922B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20" y="1558976"/>
            <a:ext cx="170066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C44CF6C-2C76-9548-9966-EC1943C2F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18" y="1476463"/>
            <a:ext cx="6132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ACED9-F8D2-D64C-A9E1-7FCD789A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29" y="1163922"/>
            <a:ext cx="5294094" cy="345893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4958B919-3EAA-A649-98EC-E400EEE3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341313"/>
            <a:ext cx="8345488" cy="731837"/>
          </a:xfrm>
        </p:spPr>
        <p:txBody>
          <a:bodyPr/>
          <a:lstStyle/>
          <a:p>
            <a:r>
              <a:rPr lang="en-US" sz="3000" dirty="0"/>
              <a:t>Simple Object Access Protocol:</a:t>
            </a:r>
          </a:p>
        </p:txBody>
      </p:sp>
    </p:spTree>
    <p:extLst>
      <p:ext uri="{BB962C8B-B14F-4D97-AF65-F5344CB8AC3E}">
        <p14:creationId xmlns:p14="http://schemas.microsoft.com/office/powerpoint/2010/main" val="3358251817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87815CC-7DD9-0F41-A312-F88EA922B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20" y="1558976"/>
            <a:ext cx="170066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C44CF6C-2C76-9548-9966-EC1943C2F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18" y="1476463"/>
            <a:ext cx="613200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A2AB9-9569-0042-8E84-BBE856E35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44" y="1157969"/>
            <a:ext cx="6765255" cy="3477764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9F8C1CF0-BBB1-F04E-9C41-C3A20D17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34" y="337452"/>
            <a:ext cx="8345488" cy="731837"/>
          </a:xfrm>
        </p:spPr>
        <p:txBody>
          <a:bodyPr/>
          <a:lstStyle/>
          <a:p>
            <a:r>
              <a:rPr lang="en-US" sz="30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1827289552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87815CC-7DD9-0F41-A312-F88EA922B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20" y="1558976"/>
            <a:ext cx="170066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C44CF6C-2C76-9548-9966-EC1943C2F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18" y="1476462"/>
            <a:ext cx="7139211" cy="190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78140-5AEA-B647-97A5-BF2E80AD59CA}"/>
              </a:ext>
            </a:extLst>
          </p:cNvPr>
          <p:cNvSpPr/>
          <p:nvPr/>
        </p:nvSpPr>
        <p:spPr>
          <a:xfrm>
            <a:off x="403324" y="1121566"/>
            <a:ext cx="83373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+mn-lt"/>
                <a:cs typeface="Times New Roman" panose="02020603050405020304" pitchFamily="18" charset="0"/>
              </a:rPr>
              <a:t>JSON-RPC is a very simple and lightweight RPC protocol encoded in JSON that defines only a few primitive data types, </a:t>
            </a:r>
          </a:p>
          <a:p>
            <a:endParaRPr lang="en-IN" sz="2000" dirty="0">
              <a:latin typeface="+mn-lt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+mn-lt"/>
                <a:cs typeface="Times New Roman" panose="02020603050405020304" pitchFamily="18" charset="0"/>
              </a:rPr>
              <a:t>such as string, integer, Boolean, and null, and commands such as params, method, id</a:t>
            </a:r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D20490-F0E9-B54E-9EB9-84F06BB20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9" y="2801198"/>
            <a:ext cx="8128000" cy="18034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08F9E0FE-8D3E-644C-890E-4F27E2A6D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341313"/>
            <a:ext cx="8345488" cy="731837"/>
          </a:xfrm>
        </p:spPr>
        <p:txBody>
          <a:bodyPr/>
          <a:lstStyle/>
          <a:p>
            <a:r>
              <a:rPr lang="en-US" sz="3000" dirty="0"/>
              <a:t>JSON-RPC:</a:t>
            </a:r>
          </a:p>
        </p:txBody>
      </p:sp>
    </p:spTree>
    <p:extLst>
      <p:ext uri="{BB962C8B-B14F-4D97-AF65-F5344CB8AC3E}">
        <p14:creationId xmlns:p14="http://schemas.microsoft.com/office/powerpoint/2010/main" val="2368643411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87815CC-7DD9-0F41-A312-F88EA922B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20" y="1558976"/>
            <a:ext cx="170066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C44CF6C-2C76-9548-9966-EC1943C2F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18" y="1476462"/>
            <a:ext cx="7139211" cy="190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78140-5AEA-B647-97A5-BF2E80AD59CA}"/>
              </a:ext>
            </a:extLst>
          </p:cNvPr>
          <p:cNvSpPr/>
          <p:nvPr/>
        </p:nvSpPr>
        <p:spPr>
          <a:xfrm>
            <a:off x="437766" y="1151696"/>
            <a:ext cx="83373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XML-RPC is a protocol that is similar to SOAP. However, it is less structured and uses fewer constraints than SOAP.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+mn-lt"/>
                <a:cs typeface="Times New Roman" panose="02020603050405020304" pitchFamily="18" charset="0"/>
              </a:rPr>
              <a:t>In addition to the basic data types, it also supports some more complex types like Base64, array, datetime, and struct</a:t>
            </a:r>
            <a:r>
              <a:rPr lang="en-IN" sz="2000" dirty="0">
                <a:latin typeface="+mn-lt"/>
              </a:rPr>
              <a:t>.</a:t>
            </a:r>
            <a:endParaRPr lang="en-US" sz="20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CCF48-806D-B249-B84F-89402041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24" y="2676791"/>
            <a:ext cx="8128000" cy="17907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F4E07F6-E50C-CE4C-AF42-ADC225D5D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6" y="341313"/>
            <a:ext cx="8345488" cy="731837"/>
          </a:xfrm>
        </p:spPr>
        <p:txBody>
          <a:bodyPr/>
          <a:lstStyle/>
          <a:p>
            <a:r>
              <a:rPr lang="en-US" sz="3000" dirty="0"/>
              <a:t>XML-RPC:</a:t>
            </a:r>
          </a:p>
        </p:txBody>
      </p:sp>
    </p:spTree>
    <p:extLst>
      <p:ext uri="{BB962C8B-B14F-4D97-AF65-F5344CB8AC3E}">
        <p14:creationId xmlns:p14="http://schemas.microsoft.com/office/powerpoint/2010/main" val="371180285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B04412-0FBD-F74F-AA10-5EAAB2CC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API Transition:</a:t>
            </a:r>
            <a:endParaRPr lang="en-US" sz="3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4997E4D-3B2C-DF42-AFF7-24B36CC7A888}"/>
              </a:ext>
            </a:extLst>
          </p:cNvPr>
          <p:cNvSpPr txBox="1">
            <a:spLocks/>
          </p:cNvSpPr>
          <p:nvPr/>
        </p:nvSpPr>
        <p:spPr bwMode="auto">
          <a:xfrm>
            <a:off x="341428" y="1187271"/>
            <a:ext cx="5917701" cy="203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85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70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54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39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/>
              <a:t>Three Transition Happens in an API</a:t>
            </a:r>
            <a:endParaRPr lang="en-IN" sz="2000" dirty="0"/>
          </a:p>
          <a:p>
            <a:r>
              <a:rPr lang="en-IN" sz="2000" dirty="0"/>
              <a:t> </a:t>
            </a:r>
          </a:p>
          <a:p>
            <a:pPr lvl="0"/>
            <a:r>
              <a:rPr lang="en-IN" sz="2000" b="1" dirty="0"/>
              <a:t>Request – A request is Made something to be Done.</a:t>
            </a:r>
            <a:endParaRPr lang="en-IN" sz="2000" dirty="0"/>
          </a:p>
          <a:p>
            <a:pPr lvl="0"/>
            <a:r>
              <a:rPr lang="en-IN" sz="2000" b="1" dirty="0"/>
              <a:t>Program -  A program is run to complete the request.</a:t>
            </a:r>
            <a:endParaRPr lang="en-IN" sz="2000" dirty="0"/>
          </a:p>
          <a:p>
            <a:pPr lvl="0"/>
            <a:r>
              <a:rPr lang="en-IN" sz="2000" b="1" dirty="0"/>
              <a:t>Response – A program sends back the response.</a:t>
            </a:r>
            <a:endParaRPr lang="en-IN" sz="2000" dirty="0"/>
          </a:p>
          <a:p>
            <a:endParaRPr lang="en-IN" sz="2000" b="1" dirty="0"/>
          </a:p>
        </p:txBody>
      </p:sp>
      <p:pic>
        <p:nvPicPr>
          <p:cNvPr id="5" name="Picture 4" descr="A picture containing computer, clock&#10;&#10;Description automatically generated">
            <a:extLst>
              <a:ext uri="{FF2B5EF4-FFF2-40B4-BE49-F238E27FC236}">
                <a16:creationId xmlns:a16="http://schemas.microsoft.com/office/drawing/2014/main" id="{1ADC2F30-F805-E944-B012-69ED4750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14" y="3056401"/>
            <a:ext cx="4260686" cy="186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4437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020BAD-1EF3-DB41-831A-B7480D9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28" y="341312"/>
            <a:ext cx="8345488" cy="731837"/>
          </a:xfrm>
        </p:spPr>
        <p:txBody>
          <a:bodyPr/>
          <a:lstStyle/>
          <a:p>
            <a:r>
              <a:rPr lang="en-US" sz="3000" b="1" dirty="0"/>
              <a:t>Web Service:</a:t>
            </a:r>
            <a:endParaRPr lang="en-US" sz="3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1C5171C-DDE9-C44C-8BBB-8F00B63C973C}"/>
              </a:ext>
            </a:extLst>
          </p:cNvPr>
          <p:cNvSpPr txBox="1">
            <a:spLocks/>
          </p:cNvSpPr>
          <p:nvPr/>
        </p:nvSpPr>
        <p:spPr bwMode="auto">
          <a:xfrm>
            <a:off x="341428" y="1187271"/>
            <a:ext cx="6358777" cy="339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85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70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54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39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sz="2000" b="1" dirty="0"/>
              <a:t>What is a web service?</a:t>
            </a:r>
          </a:p>
          <a:p>
            <a:endParaRPr lang="en-IN" sz="2000" b="1" dirty="0"/>
          </a:p>
          <a:p>
            <a:r>
              <a:rPr lang="en-IN" sz="2000" b="1" dirty="0"/>
              <a:t>Web = Internet</a:t>
            </a:r>
          </a:p>
          <a:p>
            <a:r>
              <a:rPr lang="en-IN" sz="2000" b="1" dirty="0"/>
              <a:t>Service = API</a:t>
            </a:r>
          </a:p>
          <a:p>
            <a:r>
              <a:rPr lang="en-IN" sz="2000" b="1" dirty="0"/>
              <a:t>Web Service = API that uses Internet</a:t>
            </a:r>
          </a:p>
          <a:p>
            <a:endParaRPr lang="en-IN" sz="2000" b="1" dirty="0"/>
          </a:p>
          <a:p>
            <a:r>
              <a:rPr lang="en-IN" sz="2000" b="1" dirty="0"/>
              <a:t>So, all web services is an API.</a:t>
            </a:r>
          </a:p>
          <a:p>
            <a:r>
              <a:rPr lang="en-IN" sz="2000" b="1" dirty="0"/>
              <a:t>But not all API’s are web services. Not all API’s use the internet. </a:t>
            </a:r>
          </a:p>
          <a:p>
            <a:endParaRPr lang="en-IN" sz="2000" b="1" dirty="0"/>
          </a:p>
          <a:p>
            <a:r>
              <a:rPr lang="en-IN" sz="2000" b="1" dirty="0"/>
              <a:t>Web Services use: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XML or Json to format the data over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Rest, SOAP, or XML/RPC to transfer that data.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D64F8E-0248-0349-A0FA-3B283C733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351" y="678472"/>
            <a:ext cx="3672222" cy="15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2135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20416D-2F61-4941-8BAF-77CE6D697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26" y="346681"/>
            <a:ext cx="8345488" cy="731837"/>
          </a:xfrm>
        </p:spPr>
        <p:txBody>
          <a:bodyPr/>
          <a:lstStyle/>
          <a:p>
            <a:r>
              <a:rPr lang="en-US" sz="3000" b="1" dirty="0"/>
              <a:t>What happens on Google Search ??</a:t>
            </a:r>
            <a:endParaRPr lang="en-US" sz="3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C7C6DB7-B4E2-6E4B-ACFE-7FE3094BA046}"/>
              </a:ext>
            </a:extLst>
          </p:cNvPr>
          <p:cNvSpPr txBox="1">
            <a:spLocks/>
          </p:cNvSpPr>
          <p:nvPr/>
        </p:nvSpPr>
        <p:spPr bwMode="auto">
          <a:xfrm>
            <a:off x="275926" y="1449827"/>
            <a:ext cx="6658948" cy="2693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85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70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54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39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IN" sz="2000" b="1" dirty="0"/>
              <a:t>Simple Google Search –</a:t>
            </a:r>
          </a:p>
          <a:p>
            <a:endParaRPr lang="en-IN" sz="2000" b="1" dirty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For instance from Client we made a request to search information on “Python”.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Client sent request to Google program to search a term called “Python”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Google program Executes and sends a response of the Term Python in the form of Webpage or HTML.</a:t>
            </a:r>
          </a:p>
        </p:txBody>
      </p:sp>
      <p:pic>
        <p:nvPicPr>
          <p:cNvPr id="5" name="Picture 16" descr="mage result for customers icon">
            <a:extLst>
              <a:ext uri="{FF2B5EF4-FFF2-40B4-BE49-F238E27FC236}">
                <a16:creationId xmlns:a16="http://schemas.microsoft.com/office/drawing/2014/main" id="{69B97732-FBD3-5E4B-B890-49DF024C5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7051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lated image">
            <a:extLst>
              <a:ext uri="{FF2B5EF4-FFF2-40B4-BE49-F238E27FC236}">
                <a16:creationId xmlns:a16="http://schemas.microsoft.com/office/drawing/2014/main" id="{BBEAE26B-446A-3443-BBD0-F647BF365A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622" y="1936159"/>
            <a:ext cx="1060355" cy="79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76144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D773CE-517A-394C-BA99-79B19489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/>
              <a:t>Want to know </a:t>
            </a:r>
            <a:r>
              <a:rPr lang="en-US" b="1" dirty="0"/>
              <a:t>more??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327AA41-A9AA-0F4A-AC6D-66214CE6113C}"/>
              </a:ext>
            </a:extLst>
          </p:cNvPr>
          <p:cNvSpPr txBox="1">
            <a:spLocks/>
          </p:cNvSpPr>
          <p:nvPr/>
        </p:nvSpPr>
        <p:spPr bwMode="auto">
          <a:xfrm>
            <a:off x="437766" y="1073150"/>
            <a:ext cx="7621901" cy="379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3733" b="0" i="0" kern="120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  <a:lvl2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609585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1219170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828754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2438339" algn="l" defTabSz="912261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267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When request is Made from the Client to the Google Program, 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Program lies in </a:t>
            </a:r>
            <a:r>
              <a:rPr lang="en-IN" sz="2000" b="1" u="sng" dirty="0">
                <a:hlinkClick r:id="rId2"/>
              </a:rPr>
              <a:t>www.google.com</a:t>
            </a:r>
            <a:endParaRPr lang="en-IN" sz="2000" b="1" dirty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Based on the type of request made , Google program goes to the specific directory to perform the action(On our Example it’s “Search”)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So google program will execute the request in </a:t>
            </a:r>
            <a:r>
              <a:rPr lang="en-IN" sz="2000" b="1" u="sng" dirty="0">
                <a:hlinkClick r:id="rId3"/>
              </a:rPr>
              <a:t>www.google.com/search</a:t>
            </a:r>
            <a:endParaRPr lang="en-IN" sz="2000" b="1" dirty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So once we get to the right directory, Parameters is added to Query the term the client is looking on.</a:t>
            </a:r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u="sng" dirty="0">
                <a:hlinkClick r:id="rId4"/>
              </a:rPr>
              <a:t>www.google.com/search?q=python</a:t>
            </a:r>
            <a:endParaRPr lang="en-IN" sz="2000" b="1" dirty="0"/>
          </a:p>
          <a:p>
            <a: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b="1" dirty="0"/>
              <a:t>Once we add the parameter , Response is sent to the client.</a:t>
            </a:r>
          </a:p>
          <a:p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2925922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66" y="1655763"/>
            <a:ext cx="3808797" cy="1824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HTTP???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2C6E35E-A52C-394C-865E-BAF45C4EF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40" y="663010"/>
            <a:ext cx="20239638" cy="5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C4014EF-CE5A-6C42-9161-3B4FFB167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439" y="663011"/>
            <a:ext cx="3931929" cy="387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51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66" y="1655763"/>
            <a:ext cx="3808797" cy="182403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HTTP METHODS???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E4FD5-01AD-4D0E-B52F-CB05EBC7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525" y="1315720"/>
            <a:ext cx="3559175" cy="24914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50191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Default2019_new">
  <a:themeElements>
    <a:clrScheme name="Cisco Core Palette_2019_default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Default2019_new" id="{325E6F76-2B22-A842-B9A8-4C6F1423CB13}" vid="{64B0626C-346C-AF4E-B059-C7C9374ACC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2AF9C7CA45204DB0AD48EBAC72949F" ma:contentTypeVersion="7" ma:contentTypeDescription="Create a new document." ma:contentTypeScope="" ma:versionID="a7cf64fa5d7f340a4aa5d3b9d423b2ba">
  <xsd:schema xmlns:xsd="http://www.w3.org/2001/XMLSchema" xmlns:xs="http://www.w3.org/2001/XMLSchema" xmlns:p="http://schemas.microsoft.com/office/2006/metadata/properties" xmlns:ns2="46bca39e-3b0c-4483-a693-2ef44df71302" targetNamespace="http://schemas.microsoft.com/office/2006/metadata/properties" ma:root="true" ma:fieldsID="e5349627fef7fae11a8e967e3535e745" ns2:_="">
    <xsd:import namespace="46bca39e-3b0c-4483-a693-2ef44df713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bca39e-3b0c-4483-a693-2ef44df71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FEBE23-B8F2-4F10-B6A5-4E07F249C0B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6C8858-D413-4DD8-9FEC-CDD0B5FF51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bca39e-3b0c-4483-a693-2ef44df713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5F0AAA-31D8-4877-AD0D-2148C93A347A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46bca39e-3b0c-4483-a693-2ef44df71302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1486</Words>
  <Application>Microsoft Macintosh PowerPoint</Application>
  <PresentationFormat>On-screen Show (16:9)</PresentationFormat>
  <Paragraphs>223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CiscoSansTT ExtraLight</vt:lpstr>
      <vt:lpstr>Wingdings</vt:lpstr>
      <vt:lpstr>CiscoDefault2019_new</vt:lpstr>
      <vt:lpstr>Network Based API</vt:lpstr>
      <vt:lpstr>What is an API ?</vt:lpstr>
      <vt:lpstr>API Typology :</vt:lpstr>
      <vt:lpstr>API Transition:</vt:lpstr>
      <vt:lpstr>Web Service:</vt:lpstr>
      <vt:lpstr>What happens on Google Search ??</vt:lpstr>
      <vt:lpstr>Want to know more??</vt:lpstr>
      <vt:lpstr>HTTP???</vt:lpstr>
      <vt:lpstr>HTTP METHODS???</vt:lpstr>
      <vt:lpstr>FEELING HUNGRY?</vt:lpstr>
      <vt:lpstr>FEELING HUNGRY?</vt:lpstr>
      <vt:lpstr>PowerPoint Presentation</vt:lpstr>
      <vt:lpstr>Go to menti.com and enter the code 54 08 99 or https://www.menti.com/wougzdinxs</vt:lpstr>
      <vt:lpstr>HTTP Status Code</vt:lpstr>
      <vt:lpstr>Headers</vt:lpstr>
      <vt:lpstr>Headers</vt:lpstr>
      <vt:lpstr>Server Driven vs User-Agent Driven Content Negotiation</vt:lpstr>
      <vt:lpstr>HTTP Content Negotiation</vt:lpstr>
      <vt:lpstr>Header used for Content-Negotiation</vt:lpstr>
      <vt:lpstr>Getting Started with Postman</vt:lpstr>
      <vt:lpstr>INSTALLATION</vt:lpstr>
      <vt:lpstr>HTTP Client-Server</vt:lpstr>
      <vt:lpstr>First Request</vt:lpstr>
      <vt:lpstr>Path Variables(or Path Parameters)</vt:lpstr>
      <vt:lpstr>Creating a Post Request with Json Body</vt:lpstr>
      <vt:lpstr>Webhooks</vt:lpstr>
      <vt:lpstr>What is webhook?</vt:lpstr>
      <vt:lpstr>Why Webhook?</vt:lpstr>
      <vt:lpstr>Regular API vs Reverse API?  </vt:lpstr>
      <vt:lpstr>PowerPoint Presentation</vt:lpstr>
      <vt:lpstr>Demo &amp; References</vt:lpstr>
      <vt:lpstr>RPC ??</vt:lpstr>
      <vt:lpstr>Remote Procedure Call:</vt:lpstr>
      <vt:lpstr>SOAP ??</vt:lpstr>
      <vt:lpstr>Simple Object Access Protocol:</vt:lpstr>
      <vt:lpstr>Example:</vt:lpstr>
      <vt:lpstr>JSON-RPC:</vt:lpstr>
      <vt:lpstr>XML-RPC: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Cisco Presentation Toolkit</dc:title>
  <dc:creator>Anupriya Singh (anuprsi2)</dc:creator>
  <cp:lastModifiedBy>Pradeep Vaka (pvaka)</cp:lastModifiedBy>
  <cp:revision>54</cp:revision>
  <dcterms:created xsi:type="dcterms:W3CDTF">2020-05-12T13:29:49Z</dcterms:created>
  <dcterms:modified xsi:type="dcterms:W3CDTF">2020-10-25T23:36:56Z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0x010100C22AF9C7CA45204DB0AD48EBAC72949F</vt:lpwstr>
  </property>
</Properties>
</file>